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301" r:id="rId2"/>
    <p:sldId id="257" r:id="rId3"/>
    <p:sldId id="258" r:id="rId4"/>
    <p:sldId id="302" r:id="rId5"/>
    <p:sldId id="303" r:id="rId6"/>
    <p:sldId id="264" r:id="rId7"/>
    <p:sldId id="304" r:id="rId8"/>
    <p:sldId id="276" r:id="rId9"/>
    <p:sldId id="29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1E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0BE85-C5CC-4251-ABC1-C92E33086E3E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B459-D01F-454D-B3DA-61DA7A29644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1CE2FC-B299-4710-9F20-68A010D121D3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6D9D4D-0351-44A2-AA8A-5A1182D78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/>
          <a:lstStyle/>
          <a:p>
            <a:pPr algn="ctr">
              <a:buNone/>
            </a:pPr>
            <a:endParaRPr lang="en-US" u="sng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3600" u="sng" dirty="0">
                <a:solidFill>
                  <a:srgbClr val="FFFF00"/>
                </a:solidFill>
              </a:rPr>
              <a:t>What I’ll Cover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D</a:t>
            </a:r>
            <a:r>
              <a:rPr lang="en-US" sz="2800" dirty="0"/>
              <a:t>esign Thinking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Steps of Design Thinking</a:t>
            </a:r>
            <a:endParaRPr lang="en-US" sz="2800" dirty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en-US" sz="2800" dirty="0"/>
              <a:t>illars of Design Thinking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D</a:t>
            </a:r>
            <a:r>
              <a:rPr lang="en-US" sz="2800" dirty="0"/>
              <a:t>esign Thinking in Software Development</a:t>
            </a:r>
          </a:p>
          <a:p>
            <a:pPr>
              <a:buClr>
                <a:srgbClr val="FF0000"/>
              </a:buClr>
              <a:buNone/>
            </a:pPr>
            <a:endParaRPr lang="en-US" sz="2800" dirty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endParaRPr lang="en-IN" u="sng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Design Thinking</a:t>
            </a:r>
            <a:endParaRPr lang="en-IN" u="sng" dirty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00108"/>
            <a:ext cx="8291264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Design Thinking(DT) is a plan or specification for to construct an object or to construct an system or to implement an activity.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Design Thinking is an iterative method and is extremely helpful in solving problems in the best possible way.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It helps to resolve user issues and redefine problems in alternative strategy and solutions.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Hence, the Design Thinking is a very effective approach to solve business problems. 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Goal of DT is to solve complex problems from a human perspective.</a:t>
            </a:r>
          </a:p>
          <a:p>
            <a:pPr>
              <a:buClr>
                <a:schemeClr val="bg1"/>
              </a:buClr>
              <a:buFont typeface="Wingdings" pitchFamily="2" charset="2"/>
              <a:buChar char="ü"/>
            </a:pPr>
            <a:endParaRPr lang="en-IN" sz="2400" dirty="0"/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xels-dominika-roseclay-6886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 of DT.png.crdownloa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100" b="1" u="sng" dirty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Pillars Of Design Thinking:</a:t>
            </a:r>
          </a:p>
          <a:p>
            <a:pPr>
              <a:buNone/>
            </a:pPr>
            <a:endParaRPr lang="en-US" b="1" u="sng" dirty="0">
              <a:solidFill>
                <a:srgbClr val="FFFF00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  Understand by asking user’s need.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Explore by finding patterns.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Prototype by providing specifications.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Evaluate by always iterating.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IN" dirty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ransition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:\Users\Dell\Downloads\business-hand-holding-lightbulb-concept-600w-60550338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:\Users\Dell\Downloads\business-hand-holding-lightbulb-concept-600w-60550338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shutterstock_262601246-1024x7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 u="sng" dirty="0">
                <a:solidFill>
                  <a:srgbClr val="FFC000"/>
                </a:solidFill>
              </a:rPr>
              <a:t>Design Thinking in Software Development:</a:t>
            </a:r>
          </a:p>
          <a:p>
            <a:pPr algn="ctr">
              <a:buNone/>
            </a:pPr>
            <a:endParaRPr lang="en-IN" sz="3600" u="sng" dirty="0">
              <a:solidFill>
                <a:srgbClr val="FFC000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Design Thinking enables software development companies to test the feasibility of the future product and its functionality at the initial stage.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It clearly specify all requirements and translate all this into product features.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Among the most forward-looking companies, close to 90% are expected to increase their investments and resources significantly in design thinking activities.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Here are a few great examples of how companies are using design thinking today: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dirty="0"/>
              <a:t>                            		*Intuit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dirty="0"/>
              <a:t>			    		*Airbnb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dirty="0"/>
              <a:t>			    		*Spotify</a:t>
            </a:r>
          </a:p>
          <a:p>
            <a:pPr algn="just">
              <a:buClr>
                <a:srgbClr val="FF0000"/>
              </a:buClr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2786058"/>
            <a:ext cx="2861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Thank you</a:t>
            </a:r>
            <a:endParaRPr lang="en-IN" sz="48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40" y="350043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848</TotalTime>
  <Words>216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PowerPoint Presentation</vt:lpstr>
      <vt:lpstr>PowerPoint Presentation</vt:lpstr>
      <vt:lpstr>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Joshi Priyanka</cp:lastModifiedBy>
  <cp:revision>133</cp:revision>
  <dcterms:created xsi:type="dcterms:W3CDTF">2018-06-21T05:40:44Z</dcterms:created>
  <dcterms:modified xsi:type="dcterms:W3CDTF">2021-06-09T07:53:04Z</dcterms:modified>
</cp:coreProperties>
</file>