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B214-8A2B-4ED4-8D06-81A8CE09E48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0036-0CED-4D70-A995-E9F761D4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00036-0CED-4D70-A995-E9F761D4A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D520A49-092B-4F0E-BC6F-2AFF18CB187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72CF5D-E482-4B2F-B5FC-BDA7160E0F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8062912" cy="1470025"/>
          </a:xfrm>
        </p:spPr>
        <p:txBody>
          <a:bodyPr/>
          <a:lstStyle/>
          <a:p>
            <a:r>
              <a:rPr lang="en-US" dirty="0" smtClean="0"/>
              <a:t>Low –fidelity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9800"/>
            <a:ext cx="4933228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286000"/>
            <a:ext cx="6324600" cy="38401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7162800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9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0" y="2209800"/>
            <a:ext cx="6470230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Appreciation after correct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7086599" cy="4144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Congratulation after successful attempt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8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65532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Game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3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</TotalTime>
  <Words>21</Words>
  <Application>Microsoft Office PowerPoint</Application>
  <PresentationFormat>On-screen Show (4:3)</PresentationFormat>
  <Paragraphs>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Low –fidelity prototype</vt:lpstr>
      <vt:lpstr>Index Page</vt:lpstr>
      <vt:lpstr>Game Starting</vt:lpstr>
      <vt:lpstr>Spelling game </vt:lpstr>
      <vt:lpstr>Appreciation after correct selection</vt:lpstr>
      <vt:lpstr>Congratulation after successful attempt</vt:lpstr>
      <vt:lpstr>About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-fi</dc:title>
  <dc:creator>Shilpa</dc:creator>
  <cp:lastModifiedBy>Shilpa</cp:lastModifiedBy>
  <cp:revision>2</cp:revision>
  <dcterms:created xsi:type="dcterms:W3CDTF">2020-11-20T09:05:12Z</dcterms:created>
  <dcterms:modified xsi:type="dcterms:W3CDTF">2020-11-20T09:25:00Z</dcterms:modified>
</cp:coreProperties>
</file>