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69A32-3FF5-4384-B0D3-6B180C9A54A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AD167-457F-4AF8-9D3E-DD715076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8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AD167-457F-4AF8-9D3E-DD71507623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3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AD167-457F-4AF8-9D3E-DD71507623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82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AD167-457F-4AF8-9D3E-DD71507623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8BCF-C65F-496D-A833-4DE2D39FE60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9DE6-9A0C-4741-B6C0-53487A2EC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8BCF-C65F-496D-A833-4DE2D39FE60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9DE6-9A0C-4741-B6C0-53487A2EC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8BCF-C65F-496D-A833-4DE2D39FE60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9DE6-9A0C-4741-B6C0-53487A2EC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8BCF-C65F-496D-A833-4DE2D39FE60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9DE6-9A0C-4741-B6C0-53487A2EC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8BCF-C65F-496D-A833-4DE2D39FE60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9DE6-9A0C-4741-B6C0-53487A2EC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8BCF-C65F-496D-A833-4DE2D39FE60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9DE6-9A0C-4741-B6C0-53487A2EC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8BCF-C65F-496D-A833-4DE2D39FE60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9DE6-9A0C-4741-B6C0-53487A2EC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8BCF-C65F-496D-A833-4DE2D39FE60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9DE6-9A0C-4741-B6C0-53487A2EC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8BCF-C65F-496D-A833-4DE2D39FE60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9DE6-9A0C-4741-B6C0-53487A2EC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8BCF-C65F-496D-A833-4DE2D39FE60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9DE6-9A0C-4741-B6C0-53487A2ECF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8BCF-C65F-496D-A833-4DE2D39FE60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A99DE6-9A0C-4741-B6C0-53487A2ECF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8A99DE6-9A0C-4741-B6C0-53487A2ECFF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36D8BCF-C65F-496D-A833-4DE2D39FE607}" type="datetimeFigureOut">
              <a:rPr lang="en-US" smtClean="0"/>
              <a:t>11/20/2020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Need finding for the Spelling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By: D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Shilpa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- PES1201802362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      Priyanka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Kumari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- PES1201802433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33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feel while learning the spelling?</a:t>
            </a:r>
          </a:p>
          <a:p>
            <a:r>
              <a:rPr lang="en-US" dirty="0" smtClean="0"/>
              <a:t>How much you do get the way of approach teaching for your teacher?</a:t>
            </a:r>
          </a:p>
          <a:p>
            <a:r>
              <a:rPr lang="en-US" dirty="0" smtClean="0"/>
              <a:t>How do you feel by learning with fun games?</a:t>
            </a:r>
          </a:p>
          <a:p>
            <a:r>
              <a:rPr lang="en-US" dirty="0" smtClean="0"/>
              <a:t>Which is better way to remember( By the approach of teacher or by games with teaching)?</a:t>
            </a:r>
          </a:p>
          <a:p>
            <a:r>
              <a:rPr lang="en-US" dirty="0" smtClean="0"/>
              <a:t>What would you like to see in games?</a:t>
            </a:r>
          </a:p>
        </p:txBody>
      </p:sp>
    </p:spTree>
    <p:extLst>
      <p:ext uri="{BB962C8B-B14F-4D97-AF65-F5344CB8AC3E}">
        <p14:creationId xmlns:p14="http://schemas.microsoft.com/office/powerpoint/2010/main" val="274385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get bores or distracted. Sometimes feel non-interested.</a:t>
            </a:r>
          </a:p>
          <a:p>
            <a:r>
              <a:rPr lang="en-US" dirty="0" smtClean="0"/>
              <a:t>Sometimes it is difficult to understand or memorize. Sometimes it would be stressful to remember.</a:t>
            </a:r>
          </a:p>
          <a:p>
            <a:r>
              <a:rPr lang="en-US" dirty="0" smtClean="0"/>
              <a:t>Would be interesting and fun to learn and play. Would be easy to remember, memorize, identify the words and spelling.</a:t>
            </a:r>
          </a:p>
          <a:p>
            <a:r>
              <a:rPr lang="en-US" dirty="0" smtClean="0"/>
              <a:t>It would be easy to learn, and not difficult to get the concepts.</a:t>
            </a:r>
          </a:p>
          <a:p>
            <a:r>
              <a:rPr lang="en-US" dirty="0" smtClean="0"/>
              <a:t>Like colors, images</a:t>
            </a:r>
          </a:p>
        </p:txBody>
      </p:sp>
    </p:spTree>
    <p:extLst>
      <p:ext uri="{BB962C8B-B14F-4D97-AF65-F5344CB8AC3E}">
        <p14:creationId xmlns:p14="http://schemas.microsoft.com/office/powerpoint/2010/main" val="1476124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7620000" cy="1143000"/>
          </a:xfrm>
        </p:spPr>
        <p:txBody>
          <a:bodyPr/>
          <a:lstStyle/>
          <a:p>
            <a:r>
              <a:rPr lang="en-US" dirty="0" smtClean="0"/>
              <a:t>Two Empathy Maps: </a:t>
            </a:r>
            <a:br>
              <a:rPr lang="en-US" dirty="0" smtClean="0"/>
            </a:br>
            <a:r>
              <a:rPr lang="en-US" dirty="0" smtClean="0"/>
              <a:t>1.Teacher and Parent </a:t>
            </a:r>
            <a:br>
              <a:rPr lang="en-US" dirty="0" smtClean="0"/>
            </a:br>
            <a:r>
              <a:rPr lang="en-US" dirty="0" smtClean="0"/>
              <a:t>2. Kids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8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3440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17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05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444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keeping the kids concentrated is difficult</a:t>
            </a:r>
          </a:p>
          <a:p>
            <a:r>
              <a:rPr lang="en-US" dirty="0" smtClean="0"/>
              <a:t>Keeping their interest is not easy</a:t>
            </a:r>
          </a:p>
          <a:p>
            <a:r>
              <a:rPr lang="en-US" dirty="0" smtClean="0"/>
              <a:t>Need newer ways need to be implemented to make teaching easy and encourage the kids.</a:t>
            </a:r>
          </a:p>
          <a:p>
            <a:r>
              <a:rPr lang="en-US" dirty="0" smtClean="0"/>
              <a:t>Keeping interactive and enjoyable methods that helps the kids active and to learn and remember the spelling.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8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Needs a new ideas to teach the kids with interactive platform.</a:t>
            </a:r>
          </a:p>
          <a:p>
            <a:r>
              <a:rPr lang="en-US" dirty="0" smtClean="0"/>
              <a:t>Needs </a:t>
            </a:r>
            <a:r>
              <a:rPr lang="en-US" dirty="0"/>
              <a:t>Stress free, less difficulty learning ways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difficult for teacher and parents to teach children in traditional ways as the children tend to get distracted or non-interested</a:t>
            </a:r>
          </a:p>
          <a:p>
            <a:r>
              <a:rPr lang="en-US" dirty="0" smtClean="0"/>
              <a:t>It will be helpful if we implement the new game as children love to play, it would be helpful to learn .</a:t>
            </a:r>
          </a:p>
          <a:p>
            <a:r>
              <a:rPr lang="en-US" dirty="0" smtClean="0"/>
              <a:t>Providing a interface for learning would help teacher, parents and children to overcome the difficulties.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023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71538"/>
            <a:ext cx="7848600" cy="560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69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more information about people’s respective of problems while teaching spelling to kids</a:t>
            </a:r>
          </a:p>
          <a:p>
            <a:r>
              <a:rPr lang="en-US" dirty="0" smtClean="0"/>
              <a:t>Give a positive idea to reduce the problem of getting bored, distracted or  non interest in learning</a:t>
            </a:r>
          </a:p>
          <a:p>
            <a:r>
              <a:rPr lang="en-US" dirty="0" smtClean="0"/>
              <a:t>Get better idea how kids need help with the learning</a:t>
            </a:r>
          </a:p>
          <a:p>
            <a:r>
              <a:rPr lang="en-US" dirty="0" smtClean="0"/>
              <a:t>Get some suggestions what should we include in our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2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7620000" cy="1143000"/>
          </a:xfrm>
        </p:spPr>
        <p:txBody>
          <a:bodyPr/>
          <a:lstStyle/>
          <a:p>
            <a:r>
              <a:rPr lang="en-US" sz="4800" dirty="0" smtClean="0"/>
              <a:t>Our interviewees and finding them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667000"/>
            <a:ext cx="7620000" cy="480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Teachers ( Kindergarten and local school)</a:t>
            </a:r>
          </a:p>
          <a:p>
            <a:r>
              <a:rPr lang="en-US" sz="3200" dirty="0" smtClean="0"/>
              <a:t>Parents</a:t>
            </a:r>
          </a:p>
          <a:p>
            <a:r>
              <a:rPr lang="en-US" sz="3200" dirty="0" smtClean="0"/>
              <a:t>Kids or </a:t>
            </a:r>
            <a:r>
              <a:rPr lang="en-US" sz="3200" dirty="0" err="1" smtClean="0"/>
              <a:t>Childerns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802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started interviewing the teachers from local school of native by asking them the questions</a:t>
            </a:r>
          </a:p>
          <a:p>
            <a:r>
              <a:rPr lang="en-US" dirty="0" smtClean="0"/>
              <a:t>Later we asked the known peoples who are having the children in kindergarten to 3</a:t>
            </a:r>
            <a:r>
              <a:rPr lang="en-US" baseline="30000" dirty="0" smtClean="0"/>
              <a:t>rd</a:t>
            </a:r>
            <a:r>
              <a:rPr lang="en-US" dirty="0" smtClean="0"/>
              <a:t> standards</a:t>
            </a:r>
          </a:p>
          <a:p>
            <a:r>
              <a:rPr lang="en-US" dirty="0" smtClean="0"/>
              <a:t>At last we interviewed the kids.</a:t>
            </a:r>
          </a:p>
        </p:txBody>
      </p:sp>
    </p:spTree>
    <p:extLst>
      <p:ext uri="{BB962C8B-B14F-4D97-AF65-F5344CB8AC3E}">
        <p14:creationId xmlns:p14="http://schemas.microsoft.com/office/powerpoint/2010/main" val="231435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20000" cy="1143000"/>
          </a:xfrm>
        </p:spPr>
        <p:txBody>
          <a:bodyPr/>
          <a:lstStyle/>
          <a:p>
            <a:r>
              <a:rPr lang="en-US" dirty="0" smtClean="0"/>
              <a:t>Teachers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64327"/>
            <a:ext cx="7620000" cy="4800600"/>
          </a:xfrm>
        </p:spPr>
        <p:txBody>
          <a:bodyPr/>
          <a:lstStyle/>
          <a:p>
            <a:r>
              <a:rPr lang="en-US" dirty="0" smtClean="0"/>
              <a:t>How do you approach kids while teaching them the words and spelling?</a:t>
            </a:r>
          </a:p>
          <a:p>
            <a:r>
              <a:rPr lang="en-US" dirty="0" smtClean="0"/>
              <a:t>How do they react or act while learning by your approach?</a:t>
            </a:r>
          </a:p>
          <a:p>
            <a:r>
              <a:rPr lang="en-US" dirty="0" smtClean="0"/>
              <a:t>What do you think about their performance with fun activity in learning? </a:t>
            </a:r>
          </a:p>
          <a:p>
            <a:r>
              <a:rPr lang="en-US" dirty="0" smtClean="0"/>
              <a:t>How is their performance by learning with fun activity?</a:t>
            </a:r>
          </a:p>
          <a:p>
            <a:r>
              <a:rPr lang="en-US" dirty="0" smtClean="0"/>
              <a:t>Your suggestion to attract attention of kids?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7620000" cy="4800600"/>
          </a:xfrm>
        </p:spPr>
        <p:txBody>
          <a:bodyPr/>
          <a:lstStyle/>
          <a:p>
            <a:r>
              <a:rPr lang="en-US" dirty="0" smtClean="0"/>
              <a:t>Usually teaching by reciting the spelling and words. Giving the home work to practice the spelling and words. By showing them the pictures</a:t>
            </a:r>
          </a:p>
          <a:p>
            <a:r>
              <a:rPr lang="en-US" dirty="0" smtClean="0"/>
              <a:t>Usually takes long time to learn.  Either easily get bored or gets non-interested sometimes</a:t>
            </a:r>
          </a:p>
          <a:p>
            <a:r>
              <a:rPr lang="en-US" dirty="0" smtClean="0"/>
              <a:t>Gets excited and its easy to teach and learn. Its easy to remember as the state of mind is free and remembering will be easier.</a:t>
            </a:r>
          </a:p>
          <a:p>
            <a:r>
              <a:rPr lang="en-US" dirty="0" smtClean="0"/>
              <a:t>Active, happy and excited.  Remembers more than regular class. </a:t>
            </a:r>
          </a:p>
          <a:p>
            <a:r>
              <a:rPr lang="en-US" dirty="0" err="1" smtClean="0"/>
              <a:t>Fun,colorful</a:t>
            </a:r>
            <a:r>
              <a:rPr lang="en-US" dirty="0" smtClean="0"/>
              <a:t> pics, points, appreciation.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8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kids react while learning at home?</a:t>
            </a:r>
          </a:p>
          <a:p>
            <a:r>
              <a:rPr lang="en-US" dirty="0" smtClean="0"/>
              <a:t>How do you approach kids to teach?</a:t>
            </a:r>
          </a:p>
          <a:p>
            <a:r>
              <a:rPr lang="en-US" dirty="0" smtClean="0"/>
              <a:t>How well do they perform ?</a:t>
            </a:r>
          </a:p>
          <a:p>
            <a:r>
              <a:rPr lang="en-US" dirty="0" smtClean="0"/>
              <a:t>What do you think about fun interactive games to help them?</a:t>
            </a:r>
          </a:p>
          <a:p>
            <a:r>
              <a:rPr lang="en-US" dirty="0" smtClean="0"/>
              <a:t>What is their performance and reaction?</a:t>
            </a:r>
          </a:p>
          <a:p>
            <a:r>
              <a:rPr lang="en-US" dirty="0"/>
              <a:t>Your suggestion to attract attention of kids?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341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teaching by reciting the spelling and words. </a:t>
            </a:r>
            <a:r>
              <a:rPr lang="en-US" dirty="0" smtClean="0"/>
              <a:t>Helping them with </a:t>
            </a:r>
            <a:r>
              <a:rPr lang="en-US" dirty="0"/>
              <a:t>home </a:t>
            </a:r>
            <a:r>
              <a:rPr lang="en-US" dirty="0" smtClean="0"/>
              <a:t>work.</a:t>
            </a:r>
          </a:p>
          <a:p>
            <a:r>
              <a:rPr lang="en-US" dirty="0" smtClean="0"/>
              <a:t>Usually make them write the spelling. Making them memorize the spelling of the words.</a:t>
            </a:r>
            <a:endParaRPr lang="en-US" dirty="0"/>
          </a:p>
          <a:p>
            <a:r>
              <a:rPr lang="en-US" dirty="0" smtClean="0"/>
              <a:t>Difficulty in memorizing. Easily get bored and </a:t>
            </a:r>
            <a:r>
              <a:rPr lang="en-US" dirty="0" err="1" smtClean="0"/>
              <a:t>noninterested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Games might help them with learning. It will be easy to teach.</a:t>
            </a:r>
            <a:endParaRPr lang="en-US" dirty="0"/>
          </a:p>
          <a:p>
            <a:r>
              <a:rPr lang="en-US" dirty="0" smtClean="0"/>
              <a:t>Excited to learn, easily remember the words and spellings, much easy to teach.</a:t>
            </a:r>
          </a:p>
          <a:p>
            <a:r>
              <a:rPr lang="en-US" dirty="0" smtClean="0"/>
              <a:t>Vibrant and funny interface , </a:t>
            </a:r>
            <a:r>
              <a:rPr lang="en-US" dirty="0"/>
              <a:t>appreciation.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4309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290</TotalTime>
  <Words>667</Words>
  <Application>Microsoft Office PowerPoint</Application>
  <PresentationFormat>On-screen Show (4:3)</PresentationFormat>
  <Paragraphs>68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Need finding for the Spelling Game</vt:lpstr>
      <vt:lpstr>PowerPoint Presentation</vt:lpstr>
      <vt:lpstr>Survey   </vt:lpstr>
      <vt:lpstr>Our interviewees and finding them</vt:lpstr>
      <vt:lpstr>PowerPoint Presentation</vt:lpstr>
      <vt:lpstr>Teachers</vt:lpstr>
      <vt:lpstr>Highlights</vt:lpstr>
      <vt:lpstr>Parents</vt:lpstr>
      <vt:lpstr>Highlights</vt:lpstr>
      <vt:lpstr>Kids</vt:lpstr>
      <vt:lpstr>Highlights</vt:lpstr>
      <vt:lpstr>Two Empathy Maps:  1.Teacher and Parent  2. Kids</vt:lpstr>
      <vt:lpstr>PowerPoint Presentation</vt:lpstr>
      <vt:lpstr>PowerPoint Presentation</vt:lpstr>
      <vt:lpstr>Inferences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 finding for the Spelling Game</dc:title>
  <dc:creator>Shilpa</dc:creator>
  <cp:lastModifiedBy>Shilpa</cp:lastModifiedBy>
  <cp:revision>15</cp:revision>
  <dcterms:created xsi:type="dcterms:W3CDTF">2020-11-20T01:04:36Z</dcterms:created>
  <dcterms:modified xsi:type="dcterms:W3CDTF">2020-11-20T05:55:29Z</dcterms:modified>
</cp:coreProperties>
</file>