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7E41E0-222D-4BC4-B990-D1CA81D042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28D15-2A0C-4E4A-8BCA-32F49DB317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B651-72AF-4AAA-BA75-AFCB38FADBF7}" type="datetime1">
              <a:rPr lang="en-GB" smtClean="0"/>
              <a:t>01/10/2024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E6A03-5F9E-48BE-ADE6-D49D361F33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66B63-7FA5-46DD-8071-97D02A1AE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5C411-66C2-4F3A-9F98-7F070FC02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9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FC848-4A79-4DBF-B181-FF1302D49860}" type="datetime1">
              <a:rPr lang="en-GB" smtClean="0"/>
              <a:pPr/>
              <a:t>01/10/2024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3D470-5E3A-4871-89F0-069EE2891B5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6808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3D470-5E3A-4871-89F0-069EE2891B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9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D3D87-62FA-444A-A3D6-247B02B8C677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B425C-685B-4701-86E8-86BD48DFA679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2849ED-B8F6-43F7-9777-854C9EBB7BC8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07822F-2E8D-4838-90BF-B96EAF5F10FD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C8C03-99FF-4F3C-BDE3-B263BB89C0AA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859DD-D771-403F-A09C-AB363FC36106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80836-B4DA-4D75-9752-C45D9B17717D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F0510-D603-447E-9F49-63C818998997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0DED6-9997-41D1-ACFB-4C4BA654B135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32B7F-3B22-4487-80F6-AECB7B54FE8A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9AAC8B-16B9-4188-95D2-E07EC8530E90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AEE64A-5FEB-4DC7-93B7-D26AE111BF55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B9CB90-2276-40D6-863B-14B360D75EE7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225FFC-AB72-4EE6-9F3F-19ACD51584DB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DF3062-ABE4-4CDC-BFE4-22C25FBF012E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12F01-C693-4D10-88F4-8D2065D68F03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6F47F-D650-488F-8F96-B63E7D43BE94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FE74A463-A24D-476C-9688-AF0DFFF26B89}" type="datetime1">
              <a:rPr lang="en-GB" noProof="0" smtClean="0"/>
              <a:t>01/10/2024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199" y="1568676"/>
            <a:ext cx="8689976" cy="194962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Employee Data Analysis using Excel</a:t>
            </a:r>
            <a:br>
              <a:rPr lang="en-GB" dirty="0"/>
            </a:br>
            <a:r>
              <a:rPr lang="en-GB" dirty="0"/>
              <a:t>
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68427" y="3202780"/>
            <a:ext cx="13750927" cy="3655219"/>
          </a:xfrm>
        </p:spPr>
        <p:txBody>
          <a:bodyPr rtlCol="0">
            <a:noAutofit/>
          </a:bodyPr>
          <a:lstStyle/>
          <a:p>
            <a:pPr lvl="1"/>
            <a:r>
              <a:rPr lang="en-GB" sz="2800" b="1" i="1" dirty="0">
                <a:latin typeface="Aptos Black" panose="02000000000000000000" pitchFamily="2" charset="0"/>
                <a:ea typeface="Aptos Black" panose="02000000000000000000" pitchFamily="2" charset="0"/>
              </a:rPr>
              <a:t>STUDENT NAME :              </a:t>
            </a:r>
            <a:r>
              <a:rPr lang="en-US" sz="2800" b="1" i="1" dirty="0" err="1">
                <a:latin typeface="Aptos Black" panose="02000000000000000000" pitchFamily="2" charset="0"/>
                <a:ea typeface="Aptos Black" panose="02000000000000000000" pitchFamily="2" charset="0"/>
              </a:rPr>
              <a:t>A.priyadharshini</a:t>
            </a:r>
            <a:endParaRPr lang="en-US" sz="2800" b="1" i="1" dirty="0">
              <a:latin typeface="Aptos Black" panose="02000000000000000000" pitchFamily="2" charset="0"/>
              <a:ea typeface="Aptos Black" panose="02000000000000000000" pitchFamily="2" charset="0"/>
            </a:endParaRPr>
          </a:p>
          <a:p>
            <a:pPr lvl="1"/>
            <a:r>
              <a:rPr lang="en-GB" sz="2800" b="1" i="1" dirty="0">
                <a:latin typeface="Aptos Black" panose="02000000000000000000" pitchFamily="2" charset="0"/>
                <a:ea typeface="Aptos Black" panose="02000000000000000000" pitchFamily="2" charset="0"/>
              </a:rPr>
              <a:t>REGISTER NO:                 312210</a:t>
            </a:r>
            <a:r>
              <a:rPr lang="en-US" sz="2800" b="1" i="1">
                <a:latin typeface="Aptos Black" panose="02000000000000000000" pitchFamily="2" charset="0"/>
                <a:ea typeface="Aptos Black" panose="02000000000000000000" pitchFamily="2" charset="0"/>
              </a:rPr>
              <a:t>349</a:t>
            </a:r>
            <a:endParaRPr lang="en-GB" sz="2800" b="1" i="1" dirty="0">
              <a:latin typeface="Aptos Black" panose="02000000000000000000" pitchFamily="2" charset="0"/>
              <a:ea typeface="Aptos Black" panose="02000000000000000000" pitchFamily="2" charset="0"/>
            </a:endParaRPr>
          </a:p>
          <a:p>
            <a:pPr lvl="1"/>
            <a:r>
              <a:rPr lang="en-GB" sz="2800" b="1" i="1" dirty="0">
                <a:latin typeface="Aptos Black" panose="02000000000000000000" pitchFamily="2" charset="0"/>
                <a:ea typeface="Aptos Black" panose="02000000000000000000" pitchFamily="2" charset="0"/>
              </a:rPr>
              <a:t>DEPARTMENT:             BCOM.GENERAL</a:t>
            </a:r>
          </a:p>
          <a:p>
            <a:pPr lvl="1"/>
            <a:r>
              <a:rPr lang="en-GB" sz="2800" b="1" i="1" dirty="0">
                <a:latin typeface="Aptos Black" panose="02000000000000000000" pitchFamily="2" charset="0"/>
                <a:ea typeface="Aptos Black" panose="02000000000000000000" pitchFamily="2" charset="0"/>
              </a:rPr>
              <a:t>COLLEGE :  G.S.S JAIN college for women 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885C-1E99-957D-0DD8-EC2B9E5C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6E7A-4330-E796-6944-53B906767A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Data</a:t>
            </a:r>
            <a:r>
              <a:rPr lang="en-GB" dirty="0"/>
              <a:t> </a:t>
            </a:r>
            <a:r>
              <a:rPr lang="en-GB" b="1" dirty="0"/>
              <a:t>Collection</a:t>
            </a:r>
            <a:r>
              <a:rPr lang="en-GB" dirty="0"/>
              <a:t>:</a:t>
            </a:r>
          </a:p>
          <a:p>
            <a:r>
              <a:rPr lang="en-GB" dirty="0"/>
              <a:t>Gather data from various sources, including HR databases, surveys, and performance reviews.</a:t>
            </a:r>
          </a:p>
          <a:p>
            <a:r>
              <a:rPr lang="en-GB" b="1" dirty="0"/>
              <a:t>Data</a:t>
            </a:r>
            <a:r>
              <a:rPr lang="en-GB" dirty="0"/>
              <a:t> </a:t>
            </a:r>
            <a:r>
              <a:rPr lang="en-GB" b="1" dirty="0" err="1"/>
              <a:t>Preprocessing</a:t>
            </a:r>
            <a:r>
              <a:rPr lang="en-GB" dirty="0"/>
              <a:t>:
Clean and prepare the data by handling missing values, standardizing formats, and normalizing metrics.</a:t>
            </a:r>
          </a:p>
          <a:p>
            <a:r>
              <a:rPr lang="en-GB" b="1" dirty="0"/>
              <a:t>Predictive</a:t>
            </a:r>
            <a:r>
              <a:rPr lang="en-GB" dirty="0"/>
              <a:t> </a:t>
            </a:r>
            <a:r>
              <a:rPr lang="en-GB" b="1" dirty="0" err="1"/>
              <a:t>Modeling</a:t>
            </a:r>
            <a:r>
              <a:rPr lang="en-GB" dirty="0"/>
              <a:t>:
Use machine learning algorithms (e.g., regression, decision trees) to predict employee performance and turnover.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7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98F7-CBAC-9076-6EDC-49209067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7275-3A75-50B0-9E18-B88F32DB78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Performance</a:t>
            </a:r>
            <a:r>
              <a:rPr lang="en-GB" dirty="0"/>
              <a:t> </a:t>
            </a:r>
            <a:r>
              <a:rPr lang="en-GB" b="1" dirty="0"/>
              <a:t>Insights</a:t>
            </a:r>
            <a:r>
              <a:rPr lang="en-GB" dirty="0"/>
              <a:t>:
Identified top-performing departments and factors contributing to high productivity.
</a:t>
            </a:r>
            <a:r>
              <a:rPr lang="en-GB" b="1" dirty="0"/>
              <a:t>Engagement</a:t>
            </a:r>
            <a:r>
              <a:rPr lang="en-GB" dirty="0"/>
              <a:t> </a:t>
            </a:r>
            <a:r>
              <a:rPr lang="en-GB" b="1" dirty="0"/>
              <a:t>Levels</a:t>
            </a:r>
            <a:r>
              <a:rPr lang="en-GB" dirty="0"/>
              <a:t>:
Discovered overall employee engagement scores and key drivers of satisfaction.</a:t>
            </a:r>
          </a:p>
          <a:p>
            <a:r>
              <a:rPr lang="en-GB" b="1" dirty="0"/>
              <a:t>Retention</a:t>
            </a:r>
            <a:r>
              <a:rPr lang="en-GB" dirty="0"/>
              <a:t> </a:t>
            </a:r>
            <a:r>
              <a:rPr lang="en-GB" b="1" dirty="0"/>
              <a:t>Trends</a:t>
            </a:r>
            <a:r>
              <a:rPr lang="en-GB" dirty="0"/>
              <a:t>:
</a:t>
            </a:r>
            <a:r>
              <a:rPr lang="en-GB" dirty="0" err="1"/>
              <a:t>Analyzed</a:t>
            </a:r>
            <a:r>
              <a:rPr lang="en-GB" dirty="0"/>
              <a:t> turnover rates, revealing primary reasons for employee departures.</a:t>
            </a:r>
          </a:p>
          <a:p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Effectiveness</a:t>
            </a:r>
            <a:r>
              <a:rPr lang="en-GB" dirty="0"/>
              <a:t>:
Evaluated the impact of training programs on performance improvement.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6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4E7C-4152-2EFA-C4D6-9542A0CB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B449-6EA2-E56D-7DF5-D882812313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 employee analysis project has provided valuable insights into performance, engagement, and retention within the organization. Key findings highlight areas for improvement and success, enabling us to:</a:t>
            </a:r>
          </a:p>
          <a:p>
            <a:r>
              <a:rPr lang="en-GB" dirty="0"/>
              <a:t>Enhance Employee Engagement:</a:t>
            </a:r>
          </a:p>
          <a:p>
            <a:r>
              <a:rPr lang="en-GB" dirty="0"/>
              <a:t>Reduce Turnover</a:t>
            </a:r>
          </a:p>
          <a:p>
            <a:r>
              <a:rPr lang="en-GB" dirty="0"/>
              <a:t>Optimize Performance</a:t>
            </a:r>
          </a:p>
          <a:p>
            <a:r>
              <a:rPr lang="en-GB" dirty="0"/>
              <a:t>Inform HR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1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BE3B69-58E6-2A3D-9BCD-6A0FC032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3" y="1709738"/>
            <a:ext cx="10350500" cy="2736850"/>
          </a:xfrm>
        </p:spPr>
        <p:txBody>
          <a:bodyPr/>
          <a:lstStyle/>
          <a:p>
            <a:r>
              <a:rPr lang="en-GB" dirty="0"/>
              <a:t>Employee Performance Analysis</a:t>
            </a:r>
            <a:br>
              <a:rPr lang="en-GB" dirty="0"/>
            </a:br>
            <a:r>
              <a:rPr lang="en-GB" dirty="0"/>
              <a:t>
using Excel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1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C550E3-C76B-FD18-411F-6F0EABB981C5}"/>
              </a:ext>
            </a:extLst>
          </p:cNvPr>
          <p:cNvSpPr txBox="1"/>
          <p:nvPr/>
        </p:nvSpPr>
        <p:spPr>
          <a:xfrm>
            <a:off x="1905001" y="2600891"/>
            <a:ext cx="7548562" cy="2585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GB" b="1" dirty="0"/>
              <a:t>1.</a:t>
            </a:r>
            <a:r>
              <a:rPr lang="en-US" b="1" dirty="0"/>
              <a:t>Problem Statement</a:t>
            </a:r>
          </a:p>
          <a:p>
            <a:r>
              <a:rPr lang="en-GB" b="1" dirty="0"/>
              <a:t>2.</a:t>
            </a:r>
            <a:r>
              <a:rPr lang="en-US" b="1" dirty="0"/>
              <a:t>Project Overview</a:t>
            </a:r>
          </a:p>
          <a:p>
            <a:r>
              <a:rPr lang="en-GB" b="1" dirty="0"/>
              <a:t>3.</a:t>
            </a:r>
            <a:r>
              <a:rPr lang="en-US" b="1" dirty="0"/>
              <a:t>End Users</a:t>
            </a:r>
          </a:p>
          <a:p>
            <a:r>
              <a:rPr lang="en-GB" b="1" dirty="0"/>
              <a:t>4.</a:t>
            </a:r>
            <a:r>
              <a:rPr lang="en-US" b="1" dirty="0"/>
              <a:t>Our Solution and Proposition</a:t>
            </a:r>
          </a:p>
          <a:p>
            <a:r>
              <a:rPr lang="en-GB" b="1" dirty="0"/>
              <a:t>5.</a:t>
            </a:r>
            <a:r>
              <a:rPr lang="en-US" b="1" dirty="0"/>
              <a:t>Dataset Description</a:t>
            </a:r>
          </a:p>
          <a:p>
            <a:r>
              <a:rPr lang="en-GB" b="1" dirty="0"/>
              <a:t>6.</a:t>
            </a:r>
            <a:r>
              <a:rPr lang="en-US" b="1" dirty="0"/>
              <a:t>Modelling Approach</a:t>
            </a:r>
          </a:p>
          <a:p>
            <a:r>
              <a:rPr lang="en-GB" b="1" dirty="0"/>
              <a:t>7.</a:t>
            </a:r>
            <a:r>
              <a:rPr lang="en-US" b="1" dirty="0"/>
              <a:t>Results and Discussion</a:t>
            </a:r>
          </a:p>
          <a:p>
            <a:r>
              <a:rPr lang="en-GB" b="1" dirty="0"/>
              <a:t>8.</a:t>
            </a:r>
            <a:r>
              <a:rPr lang="en-US" b="1" dirty="0"/>
              <a:t>Conclusion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55894C-52E9-69E1-51F8-F258D80D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50" y="1004714"/>
            <a:ext cx="10364451" cy="1596177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7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140171-DE19-FF5D-F117-DCE104C3DC30}"/>
              </a:ext>
            </a:extLst>
          </p:cNvPr>
          <p:cNvSpPr txBox="1">
            <a:spLocks/>
          </p:cNvSpPr>
          <p:nvPr/>
        </p:nvSpPr>
        <p:spPr>
          <a:xfrm>
            <a:off x="0" y="619125"/>
            <a:ext cx="10363200" cy="1595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Problem statement </a:t>
            </a:r>
            <a:br>
              <a:rPr lang="en-GB" dirty="0"/>
            </a:b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3CC806A-830E-FC24-7034-AB4B49C31B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336" y="1716946"/>
            <a:ext cx="10363826" cy="3424107"/>
          </a:xfrm>
        </p:spPr>
        <p:txBody>
          <a:bodyPr/>
          <a:lstStyle/>
          <a:p>
            <a:r>
              <a:rPr lang="en-GB" dirty="0"/>
              <a:t>The current lack of comprehensive analysis of employee performance and engagement metrics hampers our ability to make informed decisions regarding talent management and organizational development. Specifically, we aim to</a:t>
            </a:r>
          </a:p>
          <a:p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employee performance, engagement, and retention to identify key factors influencing workforce effectiveness and to develop strategies for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9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76B2-2064-7A02-DFDE-4C02F580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AD78-CFCD-9BFB-6CC7-CAA7C5F9FE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 purpose of this project is to conduct a comprehensive analysis of employee performance, engagement, and retention within the organization. The goal is to identify trends and areas for improvement that can enhance workforce effectiveness and overall organizational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5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FA17-DBE4-3EC5-6082-AC0C978E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THE END USERS?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32BA57-FCD3-D262-8E82-DAD7C80C0B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Primary end users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Hr </a:t>
            </a:r>
            <a:r>
              <a:rPr lang="en-GB" dirty="0" err="1"/>
              <a:t>managerS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Department </a:t>
            </a:r>
            <a:r>
              <a:rPr lang="en-GB" dirty="0" err="1"/>
              <a:t>headS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Project managers</a:t>
            </a:r>
          </a:p>
          <a:p>
            <a:pPr marL="0" indent="0">
              <a:buNone/>
            </a:pPr>
            <a:r>
              <a:rPr lang="en-GB" dirty="0"/>
              <a:t>Secondary 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Training and development Departments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Performance management teams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Compensation and Benefit teams</a:t>
            </a:r>
          </a:p>
        </p:txBody>
      </p:sp>
    </p:spTree>
    <p:extLst>
      <p:ext uri="{BB962C8B-B14F-4D97-AF65-F5344CB8AC3E}">
        <p14:creationId xmlns:p14="http://schemas.microsoft.com/office/powerpoint/2010/main" val="42575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4D30-8BB5-8B11-D863-06FE2C5D63A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827213" y="-9985375"/>
            <a:ext cx="10364787" cy="3424237"/>
          </a:xfrm>
        </p:spPr>
        <p:txBody>
          <a:bodyPr>
            <a:normAutofit fontScale="25000" lnSpcReduction="20000"/>
          </a:bodyPr>
          <a:lstStyle/>
          <a:p>
            <a:r>
              <a:rPr lang="en-GB" dirty="0"/>
              <a:t>Here’s a simple and concise version of “Our Solution and Its Value Proposition” for an employee analysis project:
*Our Solution:*
“</a:t>
            </a:r>
            <a:r>
              <a:rPr lang="en-GB" dirty="0" err="1"/>
              <a:t>EmpowerHR</a:t>
            </a:r>
            <a:r>
              <a:rPr lang="en-GB" dirty="0"/>
              <a:t>” – An Advanced Employee Analysis Platform
*Value Proposition:*
“Unlock Your Workforce Potential”
*Key Benefits:*
1. Data-Driven Insights: Accurate employee performance metrics.
2. Informed Decision-Making: Actionable recommendations.
3. Enhanced Productivity: Identify training needs and skill gaps.
4. Improved Engagement: Personalized development plans.
5. Strategic Workforce Planning: Future-ready organization.
*How It Works:*
1. Integrates HR data and performance metrics.
2. </a:t>
            </a:r>
            <a:r>
              <a:rPr lang="en-GB" dirty="0" err="1"/>
              <a:t>Analyzes</a:t>
            </a:r>
            <a:r>
              <a:rPr lang="en-GB" dirty="0"/>
              <a:t> trends and identifies areas for improvement.
3. Provides actionable recommendations.
4. Facilitates employee development planning.
*Value to Stakeholders:*
1. HR Managers: Streamlined processes, improved employee engagement.
2. Department Heads: Data-driven decision-making.
3. Employees: Personalized growth and development.
*Key Features:*
1. Advanced analytics and reporting.
2. Customizable dashboards.
3. Automated </a:t>
            </a:r>
            <a:r>
              <a:rPr lang="en-GB" dirty="0" err="1"/>
              <a:t>workflo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B40C6-43C7-7379-9632-36C51D10EEB6}"/>
              </a:ext>
            </a:extLst>
          </p:cNvPr>
          <p:cNvSpPr txBox="1"/>
          <p:nvPr/>
        </p:nvSpPr>
        <p:spPr>
          <a:xfrm>
            <a:off x="2339578" y="2345531"/>
            <a:ext cx="87094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Here's a simple and concise version of </a:t>
            </a:r>
            <a:endParaRPr lang="en-GB" b="1" dirty="0"/>
          </a:p>
          <a:p>
            <a:r>
              <a:rPr lang="en-US" b="1" dirty="0"/>
              <a:t>"Our Solution and Its Value Proposition“</a:t>
            </a:r>
            <a:endParaRPr lang="en-GB" b="1" dirty="0"/>
          </a:p>
          <a:p>
            <a:r>
              <a:rPr lang="en-US" b="1" dirty="0"/>
              <a:t> for an employee analysis project:</a:t>
            </a:r>
            <a:endParaRPr lang="en-GB" b="1" dirty="0"/>
          </a:p>
          <a:p>
            <a:r>
              <a:rPr lang="en-US" b="1" i="1" dirty="0"/>
              <a:t>*Our </a:t>
            </a:r>
            <a:r>
              <a:rPr lang="en-US" sz="1200" b="1" i="1" dirty="0"/>
              <a:t>Solution</a:t>
            </a:r>
            <a:r>
              <a:rPr lang="en-US" b="1" i="1" dirty="0"/>
              <a:t>:</a:t>
            </a:r>
            <a:endParaRPr lang="en-GB" b="1" i="1" dirty="0"/>
          </a:p>
          <a:p>
            <a:r>
              <a:rPr lang="en-US" b="1" dirty="0"/>
              <a:t>*"</a:t>
            </a:r>
            <a:r>
              <a:rPr lang="en-US" b="1" dirty="0" err="1"/>
              <a:t>EmpowerHR</a:t>
            </a:r>
            <a:r>
              <a:rPr lang="en-US" b="1" dirty="0"/>
              <a:t>" – </a:t>
            </a:r>
            <a:endParaRPr lang="en-GB" b="1" dirty="0"/>
          </a:p>
          <a:p>
            <a:r>
              <a:rPr lang="en-US" b="1" dirty="0"/>
              <a:t>An Advanced Employee Analysis Platform</a:t>
            </a:r>
            <a:endParaRPr lang="en-GB" b="1" dirty="0"/>
          </a:p>
          <a:p>
            <a:r>
              <a:rPr lang="en-US" b="1" dirty="0"/>
              <a:t>*Value Proposition:*</a:t>
            </a:r>
            <a:endParaRPr lang="en-GB" b="1" dirty="0"/>
          </a:p>
          <a:p>
            <a:r>
              <a:rPr lang="en-US" b="1" dirty="0"/>
              <a:t>"Unlock Your Workforce Potential“*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7460A-1A8D-1680-03E7-0BD16CE5E695}"/>
              </a:ext>
            </a:extLst>
          </p:cNvPr>
          <p:cNvSpPr txBox="1"/>
          <p:nvPr/>
        </p:nvSpPr>
        <p:spPr>
          <a:xfrm rot="10800000" flipV="1">
            <a:off x="2339578" y="871917"/>
            <a:ext cx="7530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/>
              <a:t>OUR SOLUTION AND ITS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230451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0FFEA9-CA1C-C849-1B51-9023A33E09EA}"/>
              </a:ext>
            </a:extLst>
          </p:cNvPr>
          <p:cNvSpPr txBox="1"/>
          <p:nvPr/>
        </p:nvSpPr>
        <p:spPr>
          <a:xfrm>
            <a:off x="3047999" y="2274839"/>
            <a:ext cx="76319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Employee Demographics:</a:t>
            </a:r>
            <a:endParaRPr lang="en-GB" dirty="0"/>
          </a:p>
          <a:p>
            <a:r>
              <a:rPr lang="en-GB" dirty="0"/>
              <a:t>Age, gender, tenure, department, job title.</a:t>
            </a:r>
          </a:p>
          <a:p>
            <a:r>
              <a:rPr lang="en-GB" b="1" dirty="0"/>
              <a:t>Performance Metrics:</a:t>
            </a:r>
            <a:endParaRPr lang="en-GB" dirty="0"/>
          </a:p>
          <a:p>
            <a:r>
              <a:rPr lang="en-GB" dirty="0"/>
              <a:t>Annual performance ratings, goal completion percentages, productivity scores.</a:t>
            </a:r>
          </a:p>
          <a:p>
            <a:r>
              <a:rPr lang="en-GB" b="1" dirty="0"/>
              <a:t>Engagement Data:</a:t>
            </a:r>
            <a:endParaRPr lang="en-GB" dirty="0"/>
          </a:p>
          <a:p>
            <a:r>
              <a:rPr lang="en-GB" dirty="0"/>
              <a:t>Survey responses on job satisfaction, engagement scores, feedback comments</a:t>
            </a:r>
          </a:p>
          <a:p>
            <a:r>
              <a:rPr lang="en-GB" b="1" dirty="0"/>
              <a:t>Retention Information:</a:t>
            </a:r>
            <a:r>
              <a:rPr lang="en-GB" dirty="0"/>
              <a:t>
Employment status (active, terminated), reasons for leaving, turnover rates.
</a:t>
            </a:r>
            <a:r>
              <a:rPr lang="en-GB" b="1" dirty="0"/>
              <a:t>Training and Development:</a:t>
            </a:r>
            <a:r>
              <a:rPr lang="en-GB" dirty="0"/>
              <a:t>
Participation in training programs, skill assessments, development opportunities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A13CB-2C4E-F4C1-764F-F20249A5965E}"/>
              </a:ext>
            </a:extLst>
          </p:cNvPr>
          <p:cNvSpPr txBox="1"/>
          <p:nvPr/>
        </p:nvSpPr>
        <p:spPr>
          <a:xfrm rot="10800000" flipV="1">
            <a:off x="3815951" y="571500"/>
            <a:ext cx="5780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692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2C91-2ADC-0632-FB6A-4F13C274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“WOW” IN OUR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EF7C-7E7D-8291-B3B6-D7EBCA425A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Data-Driven Insights:</a:t>
            </a:r>
            <a:br>
              <a:rPr lang="en-GB" dirty="0"/>
            </a:br>
            <a:r>
              <a:rPr lang="en-GB" dirty="0"/>
              <a:t>Leverage advanced analytics to uncover hidden patterns and trends in employee performance and engagement.</a:t>
            </a:r>
          </a:p>
          <a:p>
            <a:r>
              <a:rPr lang="en-GB" b="1" dirty="0"/>
              <a:t>Tailored Recommendations:</a:t>
            </a:r>
            <a:br>
              <a:rPr lang="en-GB" dirty="0"/>
            </a:br>
            <a:r>
              <a:rPr lang="en-GB" dirty="0"/>
              <a:t>Provide customized strategies based on specific departmental needs and employee feedback.</a:t>
            </a:r>
          </a:p>
          <a:p>
            <a:endParaRPr lang="en-GB" b="1" dirty="0"/>
          </a:p>
          <a:p>
            <a:r>
              <a:rPr lang="en-GB" b="1" dirty="0"/>
              <a:t>Real-Time Engagement Metrics:</a:t>
            </a:r>
            <a:br>
              <a:rPr lang="en-GB" dirty="0"/>
            </a:br>
            <a:r>
              <a:rPr lang="en-GB" dirty="0"/>
              <a:t>Implement ongoing tracking of employee satisfaction and performance to enable proactive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91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Employee Data Analysis using Excel 
</vt:lpstr>
      <vt:lpstr>Employee Performance Analysis 
using Excel </vt:lpstr>
      <vt:lpstr>AGENDA</vt:lpstr>
      <vt:lpstr>PowerPoint Presentation</vt:lpstr>
      <vt:lpstr>Project overview </vt:lpstr>
      <vt:lpstr>WHO ARE THE END USERS?</vt:lpstr>
      <vt:lpstr>PowerPoint Presentation</vt:lpstr>
      <vt:lpstr>PowerPoint Presentation</vt:lpstr>
      <vt:lpstr>THE “WOW” IN OUR SOLUTION</vt:lpstr>
      <vt:lpstr>MODELLING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
</dc:title>
  <dc:creator>akshayakanmani6636@gmail.com</dc:creator>
  <cp:lastModifiedBy>priyadharshini1855@gmail.com</cp:lastModifiedBy>
  <cp:revision>4</cp:revision>
  <dcterms:created xsi:type="dcterms:W3CDTF">2024-10-01T03:39:25Z</dcterms:created>
  <dcterms:modified xsi:type="dcterms:W3CDTF">2024-10-01T07:49:48Z</dcterms:modified>
</cp:coreProperties>
</file>