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122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BC60C-A75C-48AF-AE70-F742A3B596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69078-9718-468B-B634-F7373EB58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06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69078-9718-468B-B634-F7373EB584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5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DBA8-7B2D-46B2-80C6-4F1301DC8AD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3BF9-352C-4072-9370-169ED6A38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DBA8-7B2D-46B2-80C6-4F1301DC8AD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3BF9-352C-4072-9370-169ED6A38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DBA8-7B2D-46B2-80C6-4F1301DC8AD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3BF9-352C-4072-9370-169ED6A38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DBA8-7B2D-46B2-80C6-4F1301DC8AD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3BF9-352C-4072-9370-169ED6A38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DBA8-7B2D-46B2-80C6-4F1301DC8AD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3BF9-352C-4072-9370-169ED6A38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DBA8-7B2D-46B2-80C6-4F1301DC8AD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3BF9-352C-4072-9370-169ED6A38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DBA8-7B2D-46B2-80C6-4F1301DC8AD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3BF9-352C-4072-9370-169ED6A38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DBA8-7B2D-46B2-80C6-4F1301DC8AD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3BF9-352C-4072-9370-169ED6A38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DBA8-7B2D-46B2-80C6-4F1301DC8AD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3BF9-352C-4072-9370-169ED6A38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DBA8-7B2D-46B2-80C6-4F1301DC8AD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3BF9-352C-4072-9370-169ED6A38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DBA8-7B2D-46B2-80C6-4F1301DC8AD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3BF9-352C-4072-9370-169ED6A38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7DBA8-7B2D-46B2-80C6-4F1301DC8AD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F3BF9-352C-4072-9370-169ED6A38C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DDL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Specification notation for defining the database schema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create table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account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account-number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(10),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balance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DDL compiler generates a set of tables stored in 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data dictionary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dictionary contains metadata (i.e., data about data)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schema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storage and definition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language 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language in which the storage structure and access methods used by the database system are specified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Usually an extension of the data definition language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DML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a language  used for accessing and manipulating the data organized by the appropriate data model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DML also known as query language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classes of languages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Procedural – user specifies what data is required and how to get those data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Nonprocedural – user specifies what data is required without specifying how to get those data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 is the most widely used query language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SQL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SQL: widely used non-procedural language</a:t>
            </a:r>
          </a:p>
          <a:p>
            <a:pPr lvl="1"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find the balances of all accounts held by the customer with customer-id 192-83-7465</a:t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100" i="1" dirty="0" err="1" smtClean="0">
                <a:latin typeface="Times New Roman" pitchFamily="18" charset="0"/>
                <a:cs typeface="Times New Roman" pitchFamily="18" charset="0"/>
              </a:rPr>
              <a:t>account.balance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100" i="1" dirty="0" smtClean="0">
                <a:latin typeface="Times New Roman" pitchFamily="18" charset="0"/>
                <a:cs typeface="Times New Roman" pitchFamily="18" charset="0"/>
              </a:rPr>
              <a:t>depositor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100" i="1" dirty="0" smtClean="0">
                <a:latin typeface="Times New Roman" pitchFamily="18" charset="0"/>
                <a:cs typeface="Times New Roman" pitchFamily="18" charset="0"/>
              </a:rPr>
              <a:t>account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100" i="1" dirty="0" err="1" smtClean="0">
                <a:latin typeface="Times New Roman" pitchFamily="18" charset="0"/>
                <a:cs typeface="Times New Roman" pitchFamily="18" charset="0"/>
              </a:rPr>
              <a:t>depositor.customer</a:t>
            </a:r>
            <a:r>
              <a:rPr lang="en-US" sz="3100" i="1" dirty="0" smtClean="0">
                <a:latin typeface="Times New Roman" pitchFamily="18" charset="0"/>
                <a:cs typeface="Times New Roman" pitchFamily="18" charset="0"/>
              </a:rPr>
              <a:t>-id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= ‘192-83-7465’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31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i="1" dirty="0" err="1" smtClean="0">
                <a:latin typeface="Times New Roman" pitchFamily="18" charset="0"/>
                <a:cs typeface="Times New Roman" pitchFamily="18" charset="0"/>
              </a:rPr>
              <a:t>depositor.account</a:t>
            </a:r>
            <a:r>
              <a:rPr lang="en-US" sz="3100" i="1" dirty="0" smtClean="0">
                <a:latin typeface="Times New Roman" pitchFamily="18" charset="0"/>
                <a:cs typeface="Times New Roman" pitchFamily="18" charset="0"/>
              </a:rPr>
              <a:t>-number = </a:t>
            </a:r>
            <a:r>
              <a:rPr lang="en-US" sz="3100" i="1" dirty="0" err="1" smtClean="0">
                <a:latin typeface="Times New Roman" pitchFamily="18" charset="0"/>
                <a:cs typeface="Times New Roman" pitchFamily="18" charset="0"/>
              </a:rPr>
              <a:t>account.account</a:t>
            </a:r>
            <a:r>
              <a:rPr lang="en-US" sz="3100" i="1" dirty="0" smtClean="0">
                <a:latin typeface="Times New Roman" pitchFamily="18" charset="0"/>
                <a:cs typeface="Times New Roman" pitchFamily="18" charset="0"/>
              </a:rPr>
              <a:t>-number</a:t>
            </a:r>
          </a:p>
          <a:p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Application programs generally access databases through one of</a:t>
            </a:r>
          </a:p>
          <a:p>
            <a:pPr lvl="1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Language extensions to allow embedded SQL</a:t>
            </a:r>
          </a:p>
          <a:p>
            <a:pPr lvl="1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Application program interface (e.g. ODBC/JDBC) which allow SQL queries to be sent to a database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Transaction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collection of operations that performs a single logical function in a database application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Transaction-management component ensures that the database remains in a consistent (correct) state despite system failures (e.g., power failures and operating system crashes) and transaction failures.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Concurrency-control manager controls the interaction among the concurrent transactions, to ensure the consistency of the database.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Basic Concept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Data: Anything that can be recorded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text, numbers, image, videos, speech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Database: Collection of related data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text and numbers(traditional database)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Audio, video, speech etc. (multimedia database)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Super market items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Realtime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database)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Historical data(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Dataware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houses)</a:t>
            </a:r>
          </a:p>
          <a:p>
            <a:pPr lvl="2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Continued…..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57600" y="1295400"/>
            <a:ext cx="1828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57600" y="2667000"/>
            <a:ext cx="1828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7600" y="3962400"/>
            <a:ext cx="1828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DB+DBMS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7600" y="5105400"/>
            <a:ext cx="1828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rot="5400000">
            <a:off x="4191000" y="2286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rot="5400000">
            <a:off x="4229100" y="3619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 rot="5400000">
            <a:off x="4305300" y="4838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43000" y="20574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of program that manage a database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38800" y="1981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Define(data), construct a DB and manipulates 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0600" y="1143000"/>
            <a:ext cx="7543800" cy="4648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Earlier Database System and its limitations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redundancy and inconsistency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Multiple file formats, duplication of information in different files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Difficulty in accessing data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Need to write a new program to carry out each new task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Integrity problems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Integrity constraints  (e.g. account balance &gt; 0) become part of program code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isolation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multiple files and formats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Atomicity of updates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Transaction failure may leads to an inconsistent state.</a:t>
            </a:r>
          </a:p>
          <a:p>
            <a:pPr lvl="2">
              <a:buNone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Structure of a Database System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2">
                <a:tint val="45000"/>
                <a:satMod val="400000"/>
              </a:schemeClr>
            </a:duotone>
          </a:blip>
          <a:srcRect l="14351" t="21413" r="2733" b="13895"/>
          <a:stretch>
            <a:fillRect/>
          </a:stretch>
        </p:blipFill>
        <p:spPr bwMode="auto">
          <a:xfrm>
            <a:off x="685800" y="1828800"/>
            <a:ext cx="8001000" cy="449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Different Levels of Architecture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1027" t="13150" r="1439" b="13425"/>
          <a:stretch>
            <a:fillRect/>
          </a:stretch>
        </p:blipFill>
        <p:spPr bwMode="auto">
          <a:xfrm>
            <a:off x="563962" y="1600201"/>
            <a:ext cx="8016076" cy="304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57200" y="4876800"/>
            <a:ext cx="845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Two-tier architecture:  E.g. client programs using ODBC/JDBC to 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communicate with a database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Three-tier architecture: E.g. web-based applications, and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applications built using “middleware”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4742" t="917" r="25085" b="3207"/>
          <a:stretch>
            <a:fillRect/>
          </a:stretch>
        </p:blipFill>
        <p:spPr bwMode="auto">
          <a:xfrm>
            <a:off x="0" y="1"/>
            <a:ext cx="9144000" cy="624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981200" y="64008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Overall Structure of a Database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Users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Application programmers: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interact with system through DML calls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Sophisticated users: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form requests in a database query language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Specialized users: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specialized database applications that do not fit into the traditional data processing framework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Naïve users: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invoke one of the permanent application programs that have been written previously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DBA: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 schema, responsible for storage and maintenance, different level of accessibility to users, observe performance and integrity constraints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Schemas and Instances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/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Schema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describes the logical structure of the database </a:t>
            </a:r>
          </a:p>
          <a:p>
            <a:pPr lvl="1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For Example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the database consists of information about a set of customers and accounts and the relationship between them)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Physical schema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database design at the physical level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Logical schema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database design at the logical level</a:t>
            </a:r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the actual content of the database at a particular point in time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Analogous to the value of a variable</a:t>
            </a:r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Physical Data Independence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the ability to modify the physical schema without changing the logical schema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Applications depend on the logical schema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general, the interfaces between the various levels and components should be well defined so that changes in some parts do not seriously influence others.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507</Words>
  <Application>Microsoft Office PowerPoint</Application>
  <PresentationFormat>On-screen Show (4:3)</PresentationFormat>
  <Paragraphs>83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Wingdings</vt:lpstr>
      <vt:lpstr>Office Theme</vt:lpstr>
      <vt:lpstr>DATABASE SYSTEM</vt:lpstr>
      <vt:lpstr>Basic Concept</vt:lpstr>
      <vt:lpstr>Continued…..</vt:lpstr>
      <vt:lpstr>Earlier Database System and its limitations </vt:lpstr>
      <vt:lpstr>Structure of a Database System</vt:lpstr>
      <vt:lpstr>Different Levels of Architecture</vt:lpstr>
      <vt:lpstr>PowerPoint Presentation</vt:lpstr>
      <vt:lpstr>Users</vt:lpstr>
      <vt:lpstr>Schemas and Instances</vt:lpstr>
      <vt:lpstr>DDL</vt:lpstr>
      <vt:lpstr>DML</vt:lpstr>
      <vt:lpstr>SQL</vt:lpstr>
      <vt:lpstr>Transaction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</dc:title>
  <dc:creator>dell</dc:creator>
  <cp:lastModifiedBy>Yadav, Priya</cp:lastModifiedBy>
  <cp:revision>16</cp:revision>
  <dcterms:created xsi:type="dcterms:W3CDTF">2021-01-31T16:54:56Z</dcterms:created>
  <dcterms:modified xsi:type="dcterms:W3CDTF">2021-02-10T18:17:28Z</dcterms:modified>
</cp:coreProperties>
</file>