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70" r:id="rId5"/>
    <p:sldId id="271" r:id="rId6"/>
    <p:sldId id="272" r:id="rId7"/>
    <p:sldId id="273" r:id="rId8"/>
    <p:sldId id="259" r:id="rId9"/>
    <p:sldId id="267" r:id="rId10"/>
    <p:sldId id="268" r:id="rId11"/>
    <p:sldId id="269" r:id="rId12"/>
    <p:sldId id="274" r:id="rId13"/>
    <p:sldId id="275" r:id="rId14"/>
    <p:sldId id="265" r:id="rId15"/>
    <p:sldId id="264" r:id="rId16"/>
    <p:sldId id="266" r:id="rId17"/>
    <p:sldId id="276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4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1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3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0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3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8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0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EC5F-49EA-493C-8AAD-63050392275F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A5E9-9B20-4730-9CFE-94E45A1CB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1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00288" y="3684589"/>
            <a:ext cx="7696200" cy="738187"/>
          </a:xfrm>
        </p:spPr>
        <p:txBody>
          <a:bodyPr/>
          <a:lstStyle/>
          <a:p>
            <a:pPr algn="ctr" eaLnBrk="1" hangingPunct="1"/>
            <a:r>
              <a:rPr lang="en-US" altLang="en-US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Example Problems</a:t>
            </a:r>
            <a:endParaRPr lang="en-US" altLang="en-US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</p:spTree>
    <p:extLst>
      <p:ext uri="{BB962C8B-B14F-4D97-AF65-F5344CB8AC3E}">
        <p14:creationId xmlns:p14="http://schemas.microsoft.com/office/powerpoint/2010/main" val="32059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122363"/>
            <a:ext cx="9518650" cy="47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11" y="1382936"/>
            <a:ext cx="4318650" cy="37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4" name="Rectangle 3"/>
          <p:cNvSpPr/>
          <p:nvPr/>
        </p:nvSpPr>
        <p:spPr>
          <a:xfrm>
            <a:off x="759855" y="3337481"/>
            <a:ext cx="10985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FA with ∑ = {0, 1} accepts even number of 0's and even number of 1's.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98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37128" y="1534439"/>
            <a:ext cx="10985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FA with ∑ = {0, 1} accepts even number of 0's and even number of 1's. 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531" y="2380934"/>
            <a:ext cx="4191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98" y="1057276"/>
            <a:ext cx="11239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98" y="1057276"/>
            <a:ext cx="11239500" cy="3514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348" y="4935538"/>
            <a:ext cx="4191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50" y="999791"/>
            <a:ext cx="7180844" cy="53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6776" y="3060481"/>
            <a:ext cx="8736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a DFA L(M) = {w | w ε {0, 1}*} and W is a string that does not contain consecutive 1's.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8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2120" y="1682442"/>
            <a:ext cx="8736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a DFA L(M) = {w | w ε {0, 1}*} and W is a string that does not contain consecutive 1's. 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2" y="3050682"/>
            <a:ext cx="10967834" cy="15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6833" y="2106549"/>
            <a:ext cx="8736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Complement of a DFA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048000" y="4383747"/>
            <a:ext cx="8066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(Q, ∑, δ, q</a:t>
            </a:r>
            <a:r>
              <a:rPr lang="en-US" i="0" baseline="-2500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F) be a DFA that accepts a language L, then the complement of the DFA can be obtained by swapping its accepting states with its non-accepting states and vice versa.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56833" y="3055848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String accepted in previous </a:t>
            </a:r>
            <a:r>
              <a:rPr lang="en-US" b="1" i="0" dirty="0" smtClean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DFA</a:t>
            </a:r>
            <a:r>
              <a:rPr lang="en-US" b="1" i="0" dirty="0" smtClean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will not be accepted and non accepting string will be accepted 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97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1727000"/>
            <a:ext cx="7696200" cy="21752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Q. How many two state DFAs with a designated initial state and a designated final state can be constructed over the alphabet   = {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53151"/>
              </p:ext>
            </p:extLst>
          </p:nvPr>
        </p:nvGraphicFramePr>
        <p:xfrm>
          <a:off x="6666803" y="3468909"/>
          <a:ext cx="442335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משוואה" r:id="rId4" imgW="139680" imgH="152280" progId="Equation.3">
                  <p:embed/>
                </p:oleObj>
              </mc:Choice>
              <mc:Fallback>
                <p:oleObj name="משוואה" r:id="rId4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803" y="3468909"/>
                        <a:ext cx="442335" cy="4333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6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7991" y="1444437"/>
            <a:ext cx="8736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a DFA L(M) = {w | w ε {0, 1}*} and W is a string that does not contain consecutive 1's. 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83" y="2404599"/>
            <a:ext cx="9006983" cy="1302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311" y="4405392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1727000"/>
            <a:ext cx="7696200" cy="21752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Q. How many two state DFAs with a designated initial state </a:t>
            </a:r>
            <a:r>
              <a:rPr lang="en-US" altLang="en-US" sz="2800" strike="sngStrike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 designated final state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constructed over the alphabet   = {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53151"/>
              </p:ext>
            </p:extLst>
          </p:nvPr>
        </p:nvGraphicFramePr>
        <p:xfrm>
          <a:off x="6666803" y="3468909"/>
          <a:ext cx="442335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משוואה" r:id="rId4" imgW="139680" imgH="152280" progId="Equation.3">
                  <p:embed/>
                </p:oleObj>
              </mc:Choice>
              <mc:Fallback>
                <p:oleObj name="משוואה" r:id="rId4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803" y="3468909"/>
                        <a:ext cx="442335" cy="4333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7842" y="2075525"/>
            <a:ext cx="8774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a FA with ∑ = {0, 1} accepts those string which starts with 1 and ends with 0.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47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7842" y="2075525"/>
            <a:ext cx="8774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a FA with ∑ = {0, 1} accepts those string which starts with 1 and ends with 0. 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37" y="3279215"/>
            <a:ext cx="7876303" cy="21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7842" y="2075525"/>
            <a:ext cx="8774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Design a FA with ∑ = {0, 1} accepts the only input 101</a:t>
            </a:r>
            <a:r>
              <a:rPr lang="en-US" b="1" dirty="0" smtClean="0"/>
              <a:t>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06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7842" y="2075525"/>
            <a:ext cx="8774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Design a FA with ∑ = {0, 1} accepts the only input 101</a:t>
            </a:r>
            <a:r>
              <a:rPr lang="en-US" b="1" dirty="0" smtClean="0"/>
              <a:t>. 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4" y="3463106"/>
            <a:ext cx="11892512" cy="11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70" y="1131310"/>
            <a:ext cx="7881755" cy="4354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1431" y="557541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??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7B93DF-CE69-4094-B751-1A6974EEC67F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9" b="14915"/>
          <a:stretch>
            <a:fillRect/>
          </a:stretch>
        </p:blipFill>
        <p:spPr bwMode="auto">
          <a:xfrm>
            <a:off x="8932864" y="127001"/>
            <a:ext cx="149542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Footer Placeholder 3"/>
          <p:cNvSpPr txBox="1">
            <a:spLocks/>
          </p:cNvSpPr>
          <p:nvPr/>
        </p:nvSpPr>
        <p:spPr bwMode="auto">
          <a:xfrm>
            <a:off x="1835150" y="3540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MTCS101/U-II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17" y="1057275"/>
            <a:ext cx="8203842" cy="46379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40020" y="577157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??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326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Tahoma</vt:lpstr>
      <vt:lpstr>Times New Roman</vt:lpstr>
      <vt:lpstr>Verdana</vt:lpstr>
      <vt:lpstr>Verdana</vt:lpstr>
      <vt:lpstr>Office Theme</vt:lpstr>
      <vt:lpstr>משוואה</vt:lpstr>
      <vt:lpstr>Example Problems</vt:lpstr>
      <vt:lpstr>Q. How many two state DFAs with a designated initial state and a designated final state can be constructed over the alphabet   = {a,b}</vt:lpstr>
      <vt:lpstr>Q. How many two state DFAs with a designated initial state and a designated final state can be constructed over the alphabet   = {a,b}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Muzakkir</dc:creator>
  <cp:lastModifiedBy>Yadav, Priya</cp:lastModifiedBy>
  <cp:revision>29</cp:revision>
  <dcterms:created xsi:type="dcterms:W3CDTF">2021-02-09T04:17:07Z</dcterms:created>
  <dcterms:modified xsi:type="dcterms:W3CDTF">2021-02-10T18:24:03Z</dcterms:modified>
</cp:coreProperties>
</file>