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84" d="100"/>
          <a:sy n="84" d="100"/>
        </p:scale>
        <p:origin x="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01962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0315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0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954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7991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52373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0629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8605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31069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8909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7977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47781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8271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330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3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1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53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7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0917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3932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9278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3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2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54A021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3F7719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C0E37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0C226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90C226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2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7361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573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5213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11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4676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294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6904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8605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46855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9/9/2025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5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riyaa-cpu/Priya-A.git" TargetMode="Externa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"/>
          <p:cNvSpPr>
            <a:spLocks/>
          </p:cNvSpPr>
          <p:nvPr/>
        </p:nvSpPr>
        <p:spPr>
          <a:xfrm rot="0">
            <a:off x="3586449" y="194639"/>
            <a:ext cx="4842129" cy="910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19050" algn="tl">
                    <a:srgbClr val="000000">
                      <a:alpha val="40000"/>
                    </a:srgbClr>
                  </a:outerShdw>
                </a:effectLst>
                <a:latin typeface="Trebuchet MS" pitchFamily="0" charset="0"/>
                <a:ea typeface="华文新魏" pitchFamily="0" charset="0"/>
                <a:cs typeface="Trebuchet MS" pitchFamily="0" charset="0"/>
              </a:rPr>
              <a:t>Digital Portfolio</a:t>
            </a:r>
            <a:endParaRPr lang="zh-CN" altLang="en-US" sz="54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19050" algn="tl">
                  <a:srgbClr val="000000">
                    <a:alpha val="40000"/>
                  </a:srgbClr>
                </a:outerShdw>
              </a:effectLst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651817" y="2939844"/>
            <a:ext cx="8141110" cy="1863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STUDENT NAME: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PRIYA A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REGISTER NO AND NMID:222400572/asunm103222400572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DEPARTMENT:B.Sc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Computer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Science With Artificial intelligence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COLLEGE :S.I.V.E.T. COLLEGE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6912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Results and Screenshots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7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723044" y="1543666"/>
            <a:ext cx="2203407" cy="4896462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7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862424" y="1543666"/>
            <a:ext cx="2203407" cy="489646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4173108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"/>
          <p:cNvSpPr>
            <a:spLocks/>
          </p:cNvSpPr>
          <p:nvPr/>
        </p:nvSpPr>
        <p:spPr>
          <a:xfrm rot="0">
            <a:off x="680883" y="415102"/>
            <a:ext cx="6100916" cy="5847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Results and Screenshots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8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460305" y="1349972"/>
            <a:ext cx="2094408" cy="46542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8865756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Conclusion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portfolio is an effective way to present personal skills, projects, and accomplishments.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It serves as a stepping stone for career development and personal branding in the digital space.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1059435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GitHub</a:t>
            </a: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Link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Check out the project on GitHub: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  <a:hlinkClick r:id="rId1"/>
              </a:rPr>
              <a:t>https://github.com/priyaa-cpu/Priya-A.git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Feel </a:t>
            </a: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free to explore, give feedback, and collaborate!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1080118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Aspiring Digital Web Developer Portfolio</a:t>
            </a:r>
            <a:endParaRPr lang="zh-CN" altLang="en-US" sz="54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By 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Aspiring Web Developer | Learner | Innovator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497003">
            <a:off x="5294860" y="2552233"/>
            <a:ext cx="2235229" cy="22708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1" name="矩形"/>
          <p:cNvSpPr>
            <a:spLocks/>
          </p:cNvSpPr>
          <p:nvPr/>
        </p:nvSpPr>
        <p:spPr>
          <a:xfrm rot="0">
            <a:off x="1750787" y="1533072"/>
            <a:ext cx="8363857" cy="2810329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2" name="矩形"/>
          <p:cNvSpPr>
            <a:spLocks/>
          </p:cNvSpPr>
          <p:nvPr/>
        </p:nvSpPr>
        <p:spPr>
          <a:xfrm rot="0">
            <a:off x="5193505" y="2514600"/>
            <a:ext cx="1828800" cy="182880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1983593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solidFill>
            <a:srgbClr val="FFFFFF"/>
          </a:solidFill>
          <a:ln w="19050" cmpd="sng" cap="flat">
            <a:solidFill>
              <a:srgbClr val="EBEBEB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AGENDA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1. Problem Statement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2. Project Overview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3. End Users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4. Tools and Technologies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5. Portfolio Design and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6. Features and Functionality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7. Results and Screenshots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8. Conclusion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9. GitHub Link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2127667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Problem Statement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Many students and budding developers struggle to create an organized way to showcase their skills, projects, and certificates to potential employers or collaborators.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portfolio solves that by providing a structured, responsive, and visually appealing presentation of work.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2589188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Project Overview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A responsive personal portfolio website built using HTML, CSS, and JavaScript.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Professional look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Easy navigation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Showcases skills, projects, and achievements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Contact form for interaction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0222508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End Users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Students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Aspiring developers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Hiring managers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Online course participants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portfolio helps users build their online presence and share their skills effectively.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8110288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Tools and Technologies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🔧 HTML – Structure web pages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🎨 CSS – Style and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⚙ JavaScript – Add interactivity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🌐 GitHub – Code hosting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📱 Responsive Design – Works on desktop and mobile devices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6671556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Portfolio Design and Layout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Clean navigation: About, Skills, Projects, Certificates, Contact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Organized content for readability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Mobile-friendly and visually appealing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Uses icons and cards to highlight information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277926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Features and Functionality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Responsive web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Interactive forms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Project showcases with descriptions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Certificates section for achievements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Contact form with email and phone details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11288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Aspiring Digital Web Developer Portfolio</dc:title>
  <dc:description>generated using python-pptx</dc:description>
  <cp:lastModifiedBy>root</cp:lastModifiedBy>
  <cp:revision>12</cp:revision>
  <dcterms:created xsi:type="dcterms:W3CDTF">2013-01-27T09:14:16Z</dcterms:created>
  <dcterms:modified xsi:type="dcterms:W3CDTF">2025-09-09T03:45:57Z</dcterms:modified>
</cp:coreProperties>
</file>