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3" r:id="rId7"/>
    <p:sldId id="260" r:id="rId8"/>
    <p:sldId id="264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476B108-3E79-4E26-BDBD-AB6635FC291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BD93017-76C2-4ACB-9BF8-F955EEB45B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6B108-3E79-4E26-BDBD-AB6635FC291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93017-76C2-4ACB-9BF8-F955EEB45B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476B108-3E79-4E26-BDBD-AB6635FC291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BD93017-76C2-4ACB-9BF8-F955EEB45B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6B108-3E79-4E26-BDBD-AB6635FC291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93017-76C2-4ACB-9BF8-F955EEB45B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476B108-3E79-4E26-BDBD-AB6635FC291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3BD93017-76C2-4ACB-9BF8-F955EEB45B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6B108-3E79-4E26-BDBD-AB6635FC291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93017-76C2-4ACB-9BF8-F955EEB45B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6B108-3E79-4E26-BDBD-AB6635FC291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93017-76C2-4ACB-9BF8-F955EEB45B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6B108-3E79-4E26-BDBD-AB6635FC291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93017-76C2-4ACB-9BF8-F955EEB45B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476B108-3E79-4E26-BDBD-AB6635FC291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93017-76C2-4ACB-9BF8-F955EEB45B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6B108-3E79-4E26-BDBD-AB6635FC291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93017-76C2-4ACB-9BF8-F955EEB45B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76B108-3E79-4E26-BDBD-AB6635FC291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D93017-76C2-4ACB-9BF8-F955EEB45B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476B108-3E79-4E26-BDBD-AB6635FC291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BD93017-76C2-4ACB-9BF8-F955EEB45B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3600" cap="none" dirty="0" smtClean="0">
                <a:latin typeface="Arial" pitchFamily="34" charset="0"/>
                <a:cs typeface="Arial" pitchFamily="34" charset="0"/>
              </a:rPr>
              <a:t>SALESVISTA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-business performance analytics</a:t>
            </a:r>
            <a:br>
              <a:rPr lang="en-IN" sz="3600" dirty="0" smtClean="0">
                <a:latin typeface="Arial" pitchFamily="34" charset="0"/>
                <a:cs typeface="Arial" pitchFamily="34" charset="0"/>
              </a:rPr>
            </a:br>
            <a:r>
              <a:rPr lang="en-IN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PowerBi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dashboard insights)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PRESENTED BY,</a:t>
            </a:r>
          </a:p>
          <a:p>
            <a:r>
              <a:rPr lang="en-IN" dirty="0" smtClean="0"/>
              <a:t>A B GOKULA PRIYAA</a:t>
            </a:r>
          </a:p>
          <a:p>
            <a:r>
              <a:rPr lang="en-IN" dirty="0" smtClean="0"/>
              <a:t>[01-06-2024]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428868"/>
            <a:ext cx="7239000" cy="2462526"/>
          </a:xfrm>
        </p:spPr>
        <p:txBody>
          <a:bodyPr/>
          <a:lstStyle/>
          <a:p>
            <a:r>
              <a:rPr lang="en-IN" dirty="0" smtClean="0"/>
              <a:t>Improve delivery rate: balance out pending </a:t>
            </a:r>
            <a:r>
              <a:rPr lang="en-IN" dirty="0" err="1" smtClean="0"/>
              <a:t>vs</a:t>
            </a:r>
            <a:r>
              <a:rPr lang="en-IN" dirty="0" smtClean="0"/>
              <a:t> delivered.</a:t>
            </a:r>
          </a:p>
          <a:p>
            <a:r>
              <a:rPr lang="en-IN" dirty="0" smtClean="0"/>
              <a:t>Promote under performing categories (e.g., Accessories, Home &amp; Kitchen)</a:t>
            </a:r>
          </a:p>
          <a:p>
            <a:r>
              <a:rPr lang="en-IN" dirty="0" smtClean="0"/>
              <a:t>Target top 5 Customers with loyalty programs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Purpose of the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14554"/>
            <a:ext cx="7239000" cy="3391220"/>
          </a:xfrm>
        </p:spPr>
        <p:txBody>
          <a:bodyPr/>
          <a:lstStyle/>
          <a:p>
            <a:r>
              <a:rPr lang="en-IN" dirty="0" smtClean="0"/>
              <a:t>To analyse the Sales performance across products, regions, categories and time.</a:t>
            </a:r>
          </a:p>
          <a:p>
            <a:r>
              <a:rPr lang="en-IN" dirty="0" smtClean="0"/>
              <a:t>Track KPIs: Total </a:t>
            </a:r>
            <a:r>
              <a:rPr lang="en-US" dirty="0" smtClean="0"/>
              <a:t>Revenue, Quantity Sold, Average Order Value, Unique Customers</a:t>
            </a:r>
          </a:p>
          <a:p>
            <a:r>
              <a:rPr lang="en-IN" dirty="0" smtClean="0"/>
              <a:t>Understand customer behaviour and optimize decision-making.</a:t>
            </a:r>
          </a:p>
          <a:p>
            <a:r>
              <a:rPr lang="en-IN" dirty="0" smtClean="0"/>
              <a:t>Finding the top selling products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2025_0601_123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7715304" cy="6429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KPI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428868"/>
            <a:ext cx="7239000" cy="2605402"/>
          </a:xfrm>
        </p:spPr>
        <p:txBody>
          <a:bodyPr/>
          <a:lstStyle/>
          <a:p>
            <a:r>
              <a:rPr lang="en-IN" dirty="0" smtClean="0"/>
              <a:t>Total Revenue: </a:t>
            </a:r>
            <a:r>
              <a:rPr lang="en-US" dirty="0" smtClean="0"/>
              <a:t>₹344M</a:t>
            </a:r>
            <a:endParaRPr lang="en-IN" dirty="0" smtClean="0"/>
          </a:p>
          <a:p>
            <a:r>
              <a:rPr lang="en-IN" dirty="0" smtClean="0"/>
              <a:t>Total Quantity Sold: </a:t>
            </a:r>
            <a:r>
              <a:rPr lang="en-US" dirty="0" smtClean="0"/>
              <a:t>₹30k</a:t>
            </a:r>
            <a:endParaRPr lang="en-IN" dirty="0" smtClean="0"/>
          </a:p>
          <a:p>
            <a:r>
              <a:rPr lang="en-IN" dirty="0" smtClean="0"/>
              <a:t>Average Order Value: </a:t>
            </a:r>
            <a:r>
              <a:rPr lang="en-US" dirty="0" smtClean="0"/>
              <a:t>₹34.38k</a:t>
            </a:r>
            <a:endParaRPr lang="en-IN" dirty="0" smtClean="0"/>
          </a:p>
          <a:p>
            <a:r>
              <a:rPr lang="en-IN" dirty="0" smtClean="0"/>
              <a:t>Unique Customers: 6011</a:t>
            </a:r>
          </a:p>
          <a:p>
            <a:r>
              <a:rPr lang="en-IN" dirty="0" smtClean="0"/>
              <a:t>Pending Orders: 5074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Trends and Performance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85926"/>
            <a:ext cx="7239000" cy="439135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Monthly Sales Trend:</a:t>
            </a:r>
          </a:p>
          <a:p>
            <a:r>
              <a:rPr lang="en-IN" dirty="0" smtClean="0"/>
              <a:t>Sales peaked in March (</a:t>
            </a:r>
            <a:r>
              <a:rPr lang="en-US" dirty="0" smtClean="0"/>
              <a:t>₹46M), Jan and Feb (₹42M).</a:t>
            </a:r>
          </a:p>
          <a:p>
            <a:r>
              <a:rPr lang="en-IN" dirty="0" smtClean="0"/>
              <a:t>Lowest sales in June (</a:t>
            </a:r>
            <a:r>
              <a:rPr lang="en-US" dirty="0" smtClean="0"/>
              <a:t>₹20M).</a:t>
            </a:r>
          </a:p>
          <a:p>
            <a:pPr>
              <a:buNone/>
            </a:pPr>
            <a:r>
              <a:rPr lang="en-IN" dirty="0" smtClean="0"/>
              <a:t>Sales Per Day (For 2years)</a:t>
            </a:r>
            <a:endParaRPr lang="en-US" dirty="0" smtClean="0"/>
          </a:p>
          <a:p>
            <a:r>
              <a:rPr lang="en-IN" dirty="0" smtClean="0"/>
              <a:t>Highest: 353 </a:t>
            </a:r>
            <a:r>
              <a:rPr lang="en-IN" dirty="0" smtClean="0"/>
              <a:t>Orders </a:t>
            </a:r>
            <a:r>
              <a:rPr lang="en-IN" dirty="0" smtClean="0"/>
              <a:t> </a:t>
            </a:r>
          </a:p>
          <a:p>
            <a:r>
              <a:rPr lang="en-IN" dirty="0" smtClean="0"/>
              <a:t>Lowest 207 Orders</a:t>
            </a:r>
          </a:p>
          <a:p>
            <a:pPr>
              <a:buNone/>
            </a:pPr>
            <a:r>
              <a:rPr lang="en-IN" dirty="0" smtClean="0"/>
              <a:t>Insight: Seasonal spikes in March, Jan and Feb indicate promotion impact.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blob:https://web.whatsapp.com/7dac628d-8051-4d2d-96f4-245c5eee4ec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blob:https://web.whatsapp.com/7dac628d-8051-4d2d-96f4-245c5eee4ec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Screenshot_2025_0601_1227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500042"/>
            <a:ext cx="4443420" cy="2780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Screenshot_2025_0601_1228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3643314"/>
            <a:ext cx="4429157" cy="2786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Regional and product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By Region:</a:t>
            </a:r>
          </a:p>
          <a:p>
            <a:r>
              <a:rPr lang="en-IN" dirty="0" smtClean="0"/>
              <a:t>West </a:t>
            </a:r>
            <a:r>
              <a:rPr lang="en-US" dirty="0" smtClean="0"/>
              <a:t>₹89M, South ₹87M, North ₹85M, East ₹82M</a:t>
            </a:r>
          </a:p>
          <a:p>
            <a:r>
              <a:rPr lang="en-IN" dirty="0" smtClean="0"/>
              <a:t>Orders: South &amp; West lead (2.6K each).</a:t>
            </a:r>
          </a:p>
          <a:p>
            <a:pPr>
              <a:buNone/>
            </a:pPr>
            <a:r>
              <a:rPr lang="en-IN" dirty="0" smtClean="0"/>
              <a:t>By Product:</a:t>
            </a:r>
          </a:p>
          <a:p>
            <a:r>
              <a:rPr lang="en-IN" dirty="0" smtClean="0"/>
              <a:t>Top Seller: Laptop - </a:t>
            </a:r>
            <a:r>
              <a:rPr lang="en-US" dirty="0" smtClean="0"/>
              <a:t>₹201M</a:t>
            </a:r>
          </a:p>
          <a:p>
            <a:r>
              <a:rPr lang="en-IN" dirty="0" smtClean="0"/>
              <a:t>Other key products: Smart phones, Smart watches, Desk chairs.</a:t>
            </a:r>
          </a:p>
          <a:p>
            <a:pPr>
              <a:buNone/>
            </a:pPr>
            <a:r>
              <a:rPr lang="en-IN" dirty="0" smtClean="0"/>
              <a:t>By Category:</a:t>
            </a:r>
            <a:endParaRPr lang="en-IN" dirty="0" smtClean="0"/>
          </a:p>
          <a:p>
            <a:r>
              <a:rPr lang="en-IN" dirty="0" smtClean="0"/>
              <a:t>Electronics Dominate: 90.02% of total revenue</a:t>
            </a:r>
          </a:p>
          <a:p>
            <a:r>
              <a:rPr lang="en-IN" dirty="0" smtClean="0"/>
              <a:t>Furniture and Fashion follow distantly.</a:t>
            </a:r>
          </a:p>
          <a:p>
            <a:pPr>
              <a:buNone/>
            </a:pPr>
            <a:r>
              <a:rPr lang="en-IN" dirty="0" smtClean="0"/>
              <a:t>Insight: Electronics are the core driver of revenue.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2025_0601_1229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500042"/>
            <a:ext cx="3805245" cy="2691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shot_2025_0601_1229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500042"/>
            <a:ext cx="3605213" cy="5605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Screenshot_2025_0601_12294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429000"/>
            <a:ext cx="3786214" cy="2714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Insights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85992"/>
            <a:ext cx="7239000" cy="2819716"/>
          </a:xfrm>
        </p:spPr>
        <p:txBody>
          <a:bodyPr>
            <a:normAutofit/>
          </a:bodyPr>
          <a:lstStyle/>
          <a:p>
            <a:r>
              <a:rPr lang="en-IN" dirty="0" smtClean="0"/>
              <a:t>High reliance on electronics – product diversification recommended.</a:t>
            </a:r>
          </a:p>
          <a:p>
            <a:r>
              <a:rPr lang="en-IN" dirty="0" smtClean="0"/>
              <a:t>Sales consistent across regions – uniform strategy working.</a:t>
            </a:r>
          </a:p>
          <a:p>
            <a:r>
              <a:rPr lang="en-IN" dirty="0" smtClean="0"/>
              <a:t>Spikes align with festive seasons – promotions are effective.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90</TotalTime>
  <Words>287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SALESVISTA-business performance analytics (PowerBi dashboard insights)</vt:lpstr>
      <vt:lpstr>Purpose of the dashboard</vt:lpstr>
      <vt:lpstr>Slide 3</vt:lpstr>
      <vt:lpstr>KPI highlights</vt:lpstr>
      <vt:lpstr>Trends and Performance over time</vt:lpstr>
      <vt:lpstr>Slide 6</vt:lpstr>
      <vt:lpstr>Regional and product breakdown</vt:lpstr>
      <vt:lpstr>Slide 8</vt:lpstr>
      <vt:lpstr>Insights </vt:lpstr>
      <vt:lpstr>recommendations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SALESVISTA-business performance analytics (PowerBi dashboard insights)</dc:title>
  <dc:creator>ELCOT</dc:creator>
  <cp:lastModifiedBy>ELCOT</cp:lastModifiedBy>
  <cp:revision>9</cp:revision>
  <dcterms:created xsi:type="dcterms:W3CDTF">2025-06-01T05:54:20Z</dcterms:created>
  <dcterms:modified xsi:type="dcterms:W3CDTF">2025-06-01T07:24:35Z</dcterms:modified>
</cp:coreProperties>
</file>