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3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9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50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5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6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6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7AD0-5856-4187-B2F1-7E48832C5C9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29DDA-85D1-4B49-B149-EC0DBDF87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8 Gucci Quotes for those who Fancy the Quintessential Luxury 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0595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75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ucci Logo: The History Behind It And Its Evolution | atelier-yuwa.ciao.j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57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GUCCI Brand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3" y="457200"/>
            <a:ext cx="975360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4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UCCI Brand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6" y="-94182"/>
            <a:ext cx="12081094" cy="67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coding The Gucci Logo Design And Its History | Designh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91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6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UCCI Brand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History of Gucci: Timeline and Key Events | WP Diamo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10359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8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ucci Facts | POPSUGAR Fash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776062" cy="709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in on Guc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5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e Gucci Trunk Show, INVITATION | Mixte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9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2025-06-26T07:49:49Z</dcterms:created>
  <dcterms:modified xsi:type="dcterms:W3CDTF">2025-06-26T08:06:51Z</dcterms:modified>
</cp:coreProperties>
</file>