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61" d="100"/>
          <a:sy n="61" d="100"/>
        </p:scale>
        <p:origin x="108"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DB80F31-7602-498F-B396-847FE36EB007}"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21143-13AE-4F38-8FB7-C9AFB7F00BC4}" type="slidenum">
              <a:rPr lang="en-IN" smtClean="0"/>
              <a:t>‹#›</a:t>
            </a:fld>
            <a:endParaRPr lang="en-IN"/>
          </a:p>
        </p:txBody>
      </p:sp>
    </p:spTree>
    <p:extLst>
      <p:ext uri="{BB962C8B-B14F-4D97-AF65-F5344CB8AC3E}">
        <p14:creationId xmlns:p14="http://schemas.microsoft.com/office/powerpoint/2010/main" val="3079873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B80F31-7602-498F-B396-847FE36EB007}"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21143-13AE-4F38-8FB7-C9AFB7F00BC4}" type="slidenum">
              <a:rPr lang="en-IN" smtClean="0"/>
              <a:t>‹#›</a:t>
            </a:fld>
            <a:endParaRPr lang="en-IN"/>
          </a:p>
        </p:txBody>
      </p:sp>
    </p:spTree>
    <p:extLst>
      <p:ext uri="{BB962C8B-B14F-4D97-AF65-F5344CB8AC3E}">
        <p14:creationId xmlns:p14="http://schemas.microsoft.com/office/powerpoint/2010/main" val="52919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B80F31-7602-498F-B396-847FE36EB007}"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21143-13AE-4F38-8FB7-C9AFB7F00BC4}" type="slidenum">
              <a:rPr lang="en-IN" smtClean="0"/>
              <a:t>‹#›</a:t>
            </a:fld>
            <a:endParaRPr lang="en-IN"/>
          </a:p>
        </p:txBody>
      </p:sp>
    </p:spTree>
    <p:extLst>
      <p:ext uri="{BB962C8B-B14F-4D97-AF65-F5344CB8AC3E}">
        <p14:creationId xmlns:p14="http://schemas.microsoft.com/office/powerpoint/2010/main" val="24971440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DB80F31-7602-498F-B396-847FE36EB007}"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21143-13AE-4F38-8FB7-C9AFB7F00BC4}" type="slidenum">
              <a:rPr lang="en-IN" smtClean="0"/>
              <a:t>‹#›</a:t>
            </a:fld>
            <a:endParaRPr lang="en-IN"/>
          </a:p>
        </p:txBody>
      </p:sp>
    </p:spTree>
    <p:extLst>
      <p:ext uri="{BB962C8B-B14F-4D97-AF65-F5344CB8AC3E}">
        <p14:creationId xmlns:p14="http://schemas.microsoft.com/office/powerpoint/2010/main" val="236675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B80F31-7602-498F-B396-847FE36EB007}"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AB21143-13AE-4F38-8FB7-C9AFB7F00BC4}" type="slidenum">
              <a:rPr lang="en-IN" smtClean="0"/>
              <a:t>‹#›</a:t>
            </a:fld>
            <a:endParaRPr lang="en-IN"/>
          </a:p>
        </p:txBody>
      </p:sp>
    </p:spTree>
    <p:extLst>
      <p:ext uri="{BB962C8B-B14F-4D97-AF65-F5344CB8AC3E}">
        <p14:creationId xmlns:p14="http://schemas.microsoft.com/office/powerpoint/2010/main" val="3583495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DB80F31-7602-498F-B396-847FE36EB007}" type="datetimeFigureOut">
              <a:rPr lang="en-IN" smtClean="0"/>
              <a:t>02-07-2025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B21143-13AE-4F38-8FB7-C9AFB7F00BC4}" type="slidenum">
              <a:rPr lang="en-IN" smtClean="0"/>
              <a:t>‹#›</a:t>
            </a:fld>
            <a:endParaRPr lang="en-IN"/>
          </a:p>
        </p:txBody>
      </p:sp>
    </p:spTree>
    <p:extLst>
      <p:ext uri="{BB962C8B-B14F-4D97-AF65-F5344CB8AC3E}">
        <p14:creationId xmlns:p14="http://schemas.microsoft.com/office/powerpoint/2010/main" val="2641537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DB80F31-7602-498F-B396-847FE36EB007}" type="datetimeFigureOut">
              <a:rPr lang="en-IN" smtClean="0"/>
              <a:t>02-07-2025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AB21143-13AE-4F38-8FB7-C9AFB7F00BC4}" type="slidenum">
              <a:rPr lang="en-IN" smtClean="0"/>
              <a:t>‹#›</a:t>
            </a:fld>
            <a:endParaRPr lang="en-IN"/>
          </a:p>
        </p:txBody>
      </p:sp>
    </p:spTree>
    <p:extLst>
      <p:ext uri="{BB962C8B-B14F-4D97-AF65-F5344CB8AC3E}">
        <p14:creationId xmlns:p14="http://schemas.microsoft.com/office/powerpoint/2010/main" val="1924363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DB80F31-7602-498F-B396-847FE36EB007}" type="datetimeFigureOut">
              <a:rPr lang="en-IN" smtClean="0"/>
              <a:t>02-07-2025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AB21143-13AE-4F38-8FB7-C9AFB7F00BC4}" type="slidenum">
              <a:rPr lang="en-IN" smtClean="0"/>
              <a:t>‹#›</a:t>
            </a:fld>
            <a:endParaRPr lang="en-IN"/>
          </a:p>
        </p:txBody>
      </p:sp>
    </p:spTree>
    <p:extLst>
      <p:ext uri="{BB962C8B-B14F-4D97-AF65-F5344CB8AC3E}">
        <p14:creationId xmlns:p14="http://schemas.microsoft.com/office/powerpoint/2010/main" val="1964720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0F31-7602-498F-B396-847FE36EB007}" type="datetimeFigureOut">
              <a:rPr lang="en-IN" smtClean="0"/>
              <a:t>02-07-2025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AB21143-13AE-4F38-8FB7-C9AFB7F00BC4}" type="slidenum">
              <a:rPr lang="en-IN" smtClean="0"/>
              <a:t>‹#›</a:t>
            </a:fld>
            <a:endParaRPr lang="en-IN"/>
          </a:p>
        </p:txBody>
      </p:sp>
    </p:spTree>
    <p:extLst>
      <p:ext uri="{BB962C8B-B14F-4D97-AF65-F5344CB8AC3E}">
        <p14:creationId xmlns:p14="http://schemas.microsoft.com/office/powerpoint/2010/main" val="254472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B80F31-7602-498F-B396-847FE36EB007}" type="datetimeFigureOut">
              <a:rPr lang="en-IN" smtClean="0"/>
              <a:t>02-07-2025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B21143-13AE-4F38-8FB7-C9AFB7F00BC4}" type="slidenum">
              <a:rPr lang="en-IN" smtClean="0"/>
              <a:t>‹#›</a:t>
            </a:fld>
            <a:endParaRPr lang="en-IN"/>
          </a:p>
        </p:txBody>
      </p:sp>
    </p:spTree>
    <p:extLst>
      <p:ext uri="{BB962C8B-B14F-4D97-AF65-F5344CB8AC3E}">
        <p14:creationId xmlns:p14="http://schemas.microsoft.com/office/powerpoint/2010/main" val="4161409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DB80F31-7602-498F-B396-847FE36EB007}" type="datetimeFigureOut">
              <a:rPr lang="en-IN" smtClean="0"/>
              <a:t>02-07-2025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AB21143-13AE-4F38-8FB7-C9AFB7F00BC4}" type="slidenum">
              <a:rPr lang="en-IN" smtClean="0"/>
              <a:t>‹#›</a:t>
            </a:fld>
            <a:endParaRPr lang="en-IN"/>
          </a:p>
        </p:txBody>
      </p:sp>
    </p:spTree>
    <p:extLst>
      <p:ext uri="{BB962C8B-B14F-4D97-AF65-F5344CB8AC3E}">
        <p14:creationId xmlns:p14="http://schemas.microsoft.com/office/powerpoint/2010/main" val="1892877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B80F31-7602-498F-B396-847FE36EB007}" type="datetimeFigureOut">
              <a:rPr lang="en-IN" smtClean="0"/>
              <a:t>02-07-2025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B21143-13AE-4F38-8FB7-C9AFB7F00BC4}" type="slidenum">
              <a:rPr lang="en-IN" smtClean="0"/>
              <a:t>‹#›</a:t>
            </a:fld>
            <a:endParaRPr lang="en-IN"/>
          </a:p>
        </p:txBody>
      </p:sp>
    </p:spTree>
    <p:extLst>
      <p:ext uri="{BB962C8B-B14F-4D97-AF65-F5344CB8AC3E}">
        <p14:creationId xmlns:p14="http://schemas.microsoft.com/office/powerpoint/2010/main" val="4185736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0" y="-1"/>
            <a:ext cx="12192000" cy="6858001"/>
          </a:xfrm>
          <a:prstGeom prst="rect">
            <a:avLst/>
          </a:prstGeom>
        </p:spPr>
      </p:pic>
    </p:spTree>
    <p:extLst>
      <p:ext uri="{BB962C8B-B14F-4D97-AF65-F5344CB8AC3E}">
        <p14:creationId xmlns:p14="http://schemas.microsoft.com/office/powerpoint/2010/main" val="3857605286"/>
      </p:ext>
    </p:extLst>
  </p:cSld>
  <p:clrMapOvr>
    <a:masterClrMapping/>
  </p:clrMapOvr>
  <mc:AlternateContent xmlns:mc="http://schemas.openxmlformats.org/markup-compatibility/2006">
    <mc:Choice xmlns:p14="http://schemas.microsoft.com/office/powerpoint/2010/main" Requires="p14">
      <p:transition spd="slow" p14:dur="1200">
        <p:dissolve/>
      </p:transition>
    </mc:Choice>
    <mc:Fallback>
      <p:transition spd="slow">
        <p:dissolv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ESL Questions to start a Conversatio…: English ESL power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7110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019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0359"/>
            <a:ext cx="9144000" cy="2308324"/>
          </a:xfrm>
          <a:prstGeom prst="rect">
            <a:avLst/>
          </a:prstGeom>
        </p:spPr>
        <p:txBody>
          <a:bodyPr wrap="square">
            <a:spAutoFit/>
          </a:bodyPr>
          <a:lstStyle/>
          <a:p>
            <a:pPr algn="ctr"/>
            <a:r>
              <a:rPr lang="en-US" sz="2400" b="1" i="0" dirty="0" smtClean="0">
                <a:solidFill>
                  <a:srgbClr val="4C3C3C"/>
                </a:solidFill>
                <a:effectLst/>
                <a:latin typeface="Poppins"/>
              </a:rPr>
              <a:t>Where Nature is Nurtured</a:t>
            </a:r>
          </a:p>
          <a:p>
            <a:pPr algn="ctr"/>
            <a:r>
              <a:rPr lang="en-US" sz="2400" b="0" i="0" dirty="0" smtClean="0">
                <a:solidFill>
                  <a:srgbClr val="252525"/>
                </a:solidFill>
                <a:effectLst/>
                <a:latin typeface="Poppins"/>
              </a:rPr>
              <a:t>In a world where environmental damage is growing faster than awareness, Mission </a:t>
            </a:r>
            <a:r>
              <a:rPr lang="en-US" sz="2400" b="0" i="0" dirty="0" err="1" smtClean="0">
                <a:solidFill>
                  <a:srgbClr val="252525"/>
                </a:solidFill>
                <a:effectLst/>
                <a:latin typeface="Poppins"/>
              </a:rPr>
              <a:t>Prakriti</a:t>
            </a:r>
            <a:r>
              <a:rPr lang="en-US" sz="2400" b="0" i="0" dirty="0" smtClean="0">
                <a:solidFill>
                  <a:srgbClr val="252525"/>
                </a:solidFill>
                <a:effectLst/>
                <a:latin typeface="Poppins"/>
              </a:rPr>
              <a:t> restores balance — reconnecting people with the natural world. It’s built on the belief that protecting the planet is not a choice, but a shared responsibility for every generation</a:t>
            </a:r>
            <a:endParaRPr lang="en-US" sz="2400" b="0" i="0" dirty="0">
              <a:solidFill>
                <a:srgbClr val="252525"/>
              </a:solidFill>
              <a:effectLst/>
              <a:latin typeface="Poppins"/>
            </a:endParaRPr>
          </a:p>
        </p:txBody>
      </p:sp>
      <p:pic>
        <p:nvPicPr>
          <p:cNvPr id="2054" name="Picture 6" descr="PRAKRITI CLUB | ICAR-National Academy of Agricultural Research Mana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18683"/>
            <a:ext cx="12191999" cy="4439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2067868"/>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575" y="141891"/>
            <a:ext cx="12036425" cy="1661993"/>
          </a:xfrm>
          <a:prstGeom prst="rect">
            <a:avLst/>
          </a:prstGeom>
        </p:spPr>
        <p:txBody>
          <a:bodyPr wrap="square">
            <a:spAutoFit/>
          </a:bodyPr>
          <a:lstStyle/>
          <a:p>
            <a:r>
              <a:rPr lang="en-US" b="0" i="0" dirty="0" smtClean="0">
                <a:solidFill>
                  <a:srgbClr val="2C2C2C"/>
                </a:solidFill>
                <a:effectLst/>
                <a:latin typeface="Poppins"/>
              </a:rPr>
              <a:t>The </a:t>
            </a:r>
            <a:r>
              <a:rPr lang="en-US" b="1" i="0" dirty="0" smtClean="0">
                <a:solidFill>
                  <a:srgbClr val="2C2C2C"/>
                </a:solidFill>
                <a:effectLst/>
                <a:latin typeface="Poppins"/>
              </a:rPr>
              <a:t>natural environment</a:t>
            </a:r>
            <a:r>
              <a:rPr lang="en-US" b="0" i="0" dirty="0" smtClean="0">
                <a:solidFill>
                  <a:srgbClr val="2C2C2C"/>
                </a:solidFill>
                <a:effectLst/>
                <a:latin typeface="Poppins"/>
              </a:rPr>
              <a:t> includes everything that exists naturally on Earth—land, water, air, plants, animals, and ecosystems. It is the foundation of life and the key to a healthy planet. However, modern human activities are putting immense pressure on this delicate system. This article explains what the natural environment is, why it matters, what threatens it, and how we can protect it. With </a:t>
            </a:r>
            <a:r>
              <a:rPr lang="en-US" sz="2400" b="0" i="0" dirty="0" smtClean="0">
                <a:solidFill>
                  <a:srgbClr val="2C2C2C"/>
                </a:solidFill>
                <a:effectLst/>
                <a:latin typeface="Poppins"/>
              </a:rPr>
              <a:t>practical steps and global awareness, we can restore balance and secure a better future for all living</a:t>
            </a:r>
            <a:endParaRPr lang="en-IN" sz="2400" dirty="0"/>
          </a:p>
        </p:txBody>
      </p:sp>
      <p:sp>
        <p:nvSpPr>
          <p:cNvPr id="4" name="AutoShape 2" descr="Nuture Images - Free Download on Freepi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0" y="1803884"/>
            <a:ext cx="12191999" cy="5054118"/>
          </a:xfrm>
          <a:prstGeom prst="rect">
            <a:avLst/>
          </a:prstGeom>
        </p:spPr>
      </p:pic>
    </p:spTree>
    <p:extLst>
      <p:ext uri="{BB962C8B-B14F-4D97-AF65-F5344CB8AC3E}">
        <p14:creationId xmlns:p14="http://schemas.microsoft.com/office/powerpoint/2010/main" val="126752294"/>
      </p:ext>
    </p:extLst>
  </p:cSld>
  <p:clrMapOvr>
    <a:masterClrMapping/>
  </p:clrMapOvr>
  <p:transition spd="slow">
    <p:comb/>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12192000" cy="6684578"/>
          </a:xfrm>
          <a:prstGeom prst="rect">
            <a:avLst/>
          </a:prstGeom>
        </p:spPr>
      </p:pic>
    </p:spTree>
    <p:extLst>
      <p:ext uri="{BB962C8B-B14F-4D97-AF65-F5344CB8AC3E}">
        <p14:creationId xmlns:p14="http://schemas.microsoft.com/office/powerpoint/2010/main" val="3052750207"/>
      </p:ext>
    </p:extLst>
  </p:cSld>
  <p:clrMapOvr>
    <a:masterClrMapping/>
  </p:clrMapOvr>
  <mc:AlternateContent xmlns:mc="http://schemas.openxmlformats.org/markup-compatibility/2006">
    <mc:Choice xmlns:p14="http://schemas.microsoft.com/office/powerpoint/2010/main" Requires="p14">
      <p:transition spd="slow" p14:dur="1600">
        <p14:conveyor dir="l"/>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6" name="Picture 6" descr="Quotes On Cleanliness Of Environment | Quotes On Clean Surrounding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7476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02343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Premium Photo | Ecological nuture ecosystems and go green with cs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11918731" cy="408326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46842" y="4083269"/>
            <a:ext cx="11177752" cy="2677656"/>
          </a:xfrm>
          <a:prstGeom prst="rect">
            <a:avLst/>
          </a:prstGeom>
        </p:spPr>
        <p:txBody>
          <a:bodyPr wrap="square">
            <a:spAutoFit/>
          </a:bodyPr>
          <a:lstStyle/>
          <a:p>
            <a:r>
              <a:rPr lang="en-US" sz="2400" b="0" i="0" dirty="0" smtClean="0">
                <a:solidFill>
                  <a:srgbClr val="2C2C2C"/>
                </a:solidFill>
                <a:effectLst/>
                <a:latin typeface="Poppins"/>
              </a:rPr>
              <a:t>The </a:t>
            </a:r>
            <a:r>
              <a:rPr lang="en-US" sz="2400" b="1" i="0" dirty="0" smtClean="0">
                <a:solidFill>
                  <a:srgbClr val="2C2C2C"/>
                </a:solidFill>
                <a:effectLst/>
                <a:latin typeface="Poppins"/>
              </a:rPr>
              <a:t>air</a:t>
            </a:r>
            <a:r>
              <a:rPr lang="en-US" sz="2400" b="0" i="0" dirty="0" smtClean="0">
                <a:solidFill>
                  <a:srgbClr val="2C2C2C"/>
                </a:solidFill>
                <a:effectLst/>
                <a:latin typeface="Poppins"/>
              </a:rPr>
              <a:t> we breathe</a:t>
            </a:r>
          </a:p>
          <a:p>
            <a:r>
              <a:rPr lang="en-US" sz="2400" b="0" i="0" dirty="0" smtClean="0">
                <a:solidFill>
                  <a:srgbClr val="2C2C2C"/>
                </a:solidFill>
                <a:effectLst/>
                <a:latin typeface="Poppins"/>
              </a:rPr>
              <a:t>The </a:t>
            </a:r>
            <a:r>
              <a:rPr lang="en-US" sz="2400" b="1" i="0" dirty="0" smtClean="0">
                <a:solidFill>
                  <a:srgbClr val="2C2C2C"/>
                </a:solidFill>
                <a:effectLst/>
                <a:latin typeface="Poppins"/>
              </a:rPr>
              <a:t>water</a:t>
            </a:r>
            <a:r>
              <a:rPr lang="en-US" sz="2400" b="0" i="0" dirty="0" smtClean="0">
                <a:solidFill>
                  <a:srgbClr val="2C2C2C"/>
                </a:solidFill>
                <a:effectLst/>
                <a:latin typeface="Poppins"/>
              </a:rPr>
              <a:t> in lakes, rivers, and oceans</a:t>
            </a:r>
          </a:p>
          <a:p>
            <a:r>
              <a:rPr lang="en-US" sz="2400" b="0" i="0" dirty="0" smtClean="0">
                <a:solidFill>
                  <a:srgbClr val="2C2C2C"/>
                </a:solidFill>
                <a:effectLst/>
                <a:latin typeface="Poppins"/>
              </a:rPr>
              <a:t>The </a:t>
            </a:r>
            <a:r>
              <a:rPr lang="en-US" sz="2400" b="1" i="0" dirty="0" smtClean="0">
                <a:solidFill>
                  <a:srgbClr val="2C2C2C"/>
                </a:solidFill>
                <a:effectLst/>
                <a:latin typeface="Poppins"/>
              </a:rPr>
              <a:t>soil</a:t>
            </a:r>
            <a:r>
              <a:rPr lang="en-US" sz="2400" b="0" i="0" dirty="0" smtClean="0">
                <a:solidFill>
                  <a:srgbClr val="2C2C2C"/>
                </a:solidFill>
                <a:effectLst/>
                <a:latin typeface="Poppins"/>
              </a:rPr>
              <a:t> that supports life</a:t>
            </a:r>
          </a:p>
          <a:p>
            <a:r>
              <a:rPr lang="en-US" sz="2400" b="0" i="0" dirty="0" smtClean="0">
                <a:solidFill>
                  <a:srgbClr val="2C2C2C"/>
                </a:solidFill>
                <a:effectLst/>
                <a:latin typeface="Poppins"/>
              </a:rPr>
              <a:t>The </a:t>
            </a:r>
            <a:r>
              <a:rPr lang="en-US" sz="2400" b="1" i="0" dirty="0" smtClean="0">
                <a:solidFill>
                  <a:srgbClr val="2C2C2C"/>
                </a:solidFill>
                <a:effectLst/>
                <a:latin typeface="Poppins"/>
              </a:rPr>
              <a:t>plants and animals</a:t>
            </a:r>
            <a:r>
              <a:rPr lang="en-US" sz="2400" b="0" i="0" dirty="0" smtClean="0">
                <a:solidFill>
                  <a:srgbClr val="2C2C2C"/>
                </a:solidFill>
                <a:effectLst/>
                <a:latin typeface="Poppins"/>
              </a:rPr>
              <a:t> that live across ecosystems</a:t>
            </a:r>
          </a:p>
          <a:p>
            <a:r>
              <a:rPr lang="en-US" sz="2400" b="0" i="0" dirty="0" smtClean="0">
                <a:solidFill>
                  <a:srgbClr val="2C2C2C"/>
                </a:solidFill>
                <a:effectLst/>
                <a:latin typeface="Poppins"/>
              </a:rPr>
              <a:t>Unlike artificial environments made by humans (like cities and buildings), the natural environment is untouched or only slightly altered. It forms the life-supporting </a:t>
            </a:r>
            <a:r>
              <a:rPr lang="en-US" b="0" i="0" dirty="0" smtClean="0">
                <a:solidFill>
                  <a:srgbClr val="2C2C2C"/>
                </a:solidFill>
                <a:effectLst/>
                <a:latin typeface="Poppins"/>
              </a:rPr>
              <a:t>system for every organism on the earth or on our planet.</a:t>
            </a:r>
            <a:endParaRPr lang="en-US" b="0" i="0" dirty="0">
              <a:solidFill>
                <a:srgbClr val="2C2C2C"/>
              </a:solidFill>
              <a:effectLst/>
              <a:latin typeface="Poppins"/>
            </a:endParaRPr>
          </a:p>
        </p:txBody>
      </p:sp>
    </p:spTree>
    <p:extLst>
      <p:ext uri="{BB962C8B-B14F-4D97-AF65-F5344CB8AC3E}">
        <p14:creationId xmlns:p14="http://schemas.microsoft.com/office/powerpoint/2010/main" val="39792300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prestige"/>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remium AI Image | Natures nurture desktop wallpaper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1950262" cy="6700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5319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Pearl Shoal Waterfall - Jiuzhaigou's Most Beautiful Fall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310889"/>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PPT - ROLE OF NGO IN ENVIRONMENT preservation PowerPoint Presenta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47133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51</Words>
  <Application>Microsoft Office PowerPoint</Application>
  <PresentationFormat>Widescreen</PresentationFormat>
  <Paragraphs>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7</cp:revision>
  <dcterms:created xsi:type="dcterms:W3CDTF">2025-07-02T07:36:15Z</dcterms:created>
  <dcterms:modified xsi:type="dcterms:W3CDTF">2025-07-02T08:49:02Z</dcterms:modified>
</cp:coreProperties>
</file>