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FBCC-3736-C680-4F81-F2636FB1A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BF84-2985-335C-308C-D904604D5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2EE2-E1B6-C6CA-9EE7-19B4A329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39EA-8E8B-4E87-9A36-063F8FBD84E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41E7C-3208-6294-F34F-840AEB70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390A-E255-1BEB-CD38-5BCFE69A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89A-446E-4544-A81B-361B2115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62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0843-2247-9553-4453-D73832B5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79F4D-1FAA-43B2-6449-4D71BC4B3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D871-A02E-6A03-86D1-ABCDE603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39EA-8E8B-4E87-9A36-063F8FBD84E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64DB-D1D9-1225-04CC-86A76105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CEB2-1B21-3F72-5B7B-EAC84388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89A-446E-4544-A81B-361B2115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B5E49-AA79-4118-0962-9402F1D43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909E0-1544-6364-FD4D-7209EEEE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BAD2-3191-332D-CF97-A9C8CBE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39EA-8E8B-4E87-9A36-063F8FBD84E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E2C4-AEB2-D19E-83F5-D4ACD63C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1142-4516-3A8F-0DC0-32BD2A05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89A-446E-4544-A81B-361B2115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6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1B0-1E8B-E97F-9B03-BD7016F3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CD7E-D891-F8A5-B24F-FBDF7AD0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2F91-7EE8-D873-266F-F16A0890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39EA-8E8B-4E87-9A36-063F8FBD84E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8AF9-1619-31C3-40B9-3F9AD2E5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CBF49-B3E2-00DC-2819-A6779EA9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89A-446E-4544-A81B-361B2115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60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1DB7-45BA-DE31-D533-8919903D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5B65-F921-4BFA-56C9-5014D2DF5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8C6B-8A7E-A39F-5D65-3A9A8D3A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39EA-8E8B-4E87-9A36-063F8FBD84E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EC4D-416B-4FD2-5A96-BCA9D389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195D-E293-3FD8-8C1B-D51E9FFF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89A-446E-4544-A81B-361B2115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6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6BFA-6B3D-1A1B-C438-57CB230C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0002-0A31-365D-9894-6AFC4ACF8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F58A8-C389-C46C-0299-7CA3E1133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7AA4E-97BD-AB1C-8DFA-A5107BD5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39EA-8E8B-4E87-9A36-063F8FBD84E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736CC-C907-F14E-46E0-7F5F2519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A7F50-0C1E-5A8D-A19A-3DC8933E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89A-446E-4544-A81B-361B2115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3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F36-DCAD-5813-CB53-67AD1847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D32C-BD97-8D04-B5EC-C65416F95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2D628-C061-DCA9-72B8-7445B0C55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EC66A-F952-33EE-5925-42F791D87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4DAB3-8F30-8A48-FE9E-DA41E938E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7B4DC-5BF1-6E03-253C-BE5E05F0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39EA-8E8B-4E87-9A36-063F8FBD84E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48C5B-62AA-CD2F-EF93-4BCD6704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70213-2120-2679-D934-97CD43F8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89A-446E-4544-A81B-361B2115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1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5532-01F3-4291-1030-632BF75B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D7C74-3F56-3A5D-4E01-0407B365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39EA-8E8B-4E87-9A36-063F8FBD84E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B1273-4FA3-C353-52C7-846FBA4E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B2B00-85E6-5205-EAD5-3561CE7D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89A-446E-4544-A81B-361B2115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D0188-CB07-23DB-B71E-7A559D0D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39EA-8E8B-4E87-9A36-063F8FBD84E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87A1C-8338-79C3-B715-780FD6C7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9ACFC-698B-E151-3741-5034B0C0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89A-446E-4544-A81B-361B2115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2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759-E711-A3D5-88FD-5C45E495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2FB4-19A9-D797-C68D-29F00107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7AB0B-9F33-2136-D614-45414281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1C35-0BA2-EE6A-2A2F-0F9FDCE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39EA-8E8B-4E87-9A36-063F8FBD84E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13801-1D30-E822-D8C3-0F3FF644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F64E5-635B-6756-6FF1-5CC929BB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89A-446E-4544-A81B-361B2115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8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2D05-03BF-CA45-154C-72854F88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446B4-9676-9856-4156-01B46EACF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40FC6-4120-50B6-0BA0-6DE4F4C91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B3F4E-DCCE-36D7-9F37-B39F5759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39EA-8E8B-4E87-9A36-063F8FBD84E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59F52-6FFB-39B1-6271-56071149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6282B-0892-13CF-BEB6-ED2031D7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89A-446E-4544-A81B-361B2115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5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58CB2-8EC2-D710-015B-2D04E542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9679D-D968-C8E2-F936-7AF939258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CE35D-05AC-3C6B-C7DE-00D6C9920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B39EA-8E8B-4E87-9A36-063F8FBD84E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DFE4-3120-5C6B-1398-BACC6DF5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EF5F-50EC-5C38-F44B-2BABB0C6B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1989A-446E-4544-A81B-361B2115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6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0762B-1227-DD8A-6AFB-205ADC48E188}"/>
              </a:ext>
            </a:extLst>
          </p:cNvPr>
          <p:cNvSpPr txBox="1"/>
          <p:nvPr/>
        </p:nvSpPr>
        <p:spPr>
          <a:xfrm>
            <a:off x="3713259" y="2345635"/>
            <a:ext cx="19335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Seminar</a:t>
            </a:r>
          </a:p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on </a:t>
            </a:r>
          </a:p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Phishing</a:t>
            </a:r>
          </a:p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Attacks</a:t>
            </a:r>
          </a:p>
        </p:txBody>
      </p:sp>
      <p:pic>
        <p:nvPicPr>
          <p:cNvPr id="2050" name="Picture 2" descr="Phishing attack Cyber attack using the phishing technique. Digital illustration. phishing stock pictures, royalty-free photos &amp; images">
            <a:extLst>
              <a:ext uri="{FF2B5EF4-FFF2-40B4-BE49-F238E27FC236}">
                <a16:creationId xmlns:a16="http://schemas.microsoft.com/office/drawing/2014/main" id="{F15E8849-C5D6-8363-1874-B85089FF0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726" y="1571502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9537A0-5461-2CD9-C152-8D3023DF3A8F}"/>
              </a:ext>
            </a:extLst>
          </p:cNvPr>
          <p:cNvSpPr txBox="1"/>
          <p:nvPr/>
        </p:nvSpPr>
        <p:spPr>
          <a:xfrm>
            <a:off x="9151951" y="5581816"/>
            <a:ext cx="2253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M.PRIYADHARSHINI.</a:t>
            </a:r>
          </a:p>
        </p:txBody>
      </p:sp>
    </p:spTree>
    <p:extLst>
      <p:ext uri="{BB962C8B-B14F-4D97-AF65-F5344CB8AC3E}">
        <p14:creationId xmlns:p14="http://schemas.microsoft.com/office/powerpoint/2010/main" val="28941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871D-46B2-C977-B057-BA65B671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PROTECT AGAINST PHISHING ATTACKS: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8D1F-0085-1BF2-E633-8495EDB8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1.USER EDUCATION:</a:t>
            </a:r>
          </a:p>
          <a:p>
            <a:r>
              <a:rPr lang="en-IN" sz="3200" dirty="0"/>
              <a:t>One way to protect your organization from phishing is user education.</a:t>
            </a:r>
          </a:p>
          <a:p>
            <a:r>
              <a:rPr lang="en-IN" sz="3200" dirty="0"/>
              <a:t>Education should involve all employees.</a:t>
            </a:r>
          </a:p>
          <a:p>
            <a:r>
              <a:rPr lang="en-IN" sz="3200" dirty="0"/>
              <a:t>High-level executives are often a target Teach them how to recognize a phishing email and what to do when they receive one.</a:t>
            </a:r>
          </a:p>
          <a:p>
            <a:r>
              <a:rPr lang="en-IN" sz="3200" dirty="0"/>
              <a:t>Simulation exercises are also key for assessing how your employees react to a staged phishing attack.</a:t>
            </a:r>
          </a:p>
        </p:txBody>
      </p:sp>
    </p:spTree>
    <p:extLst>
      <p:ext uri="{BB962C8B-B14F-4D97-AF65-F5344CB8AC3E}">
        <p14:creationId xmlns:p14="http://schemas.microsoft.com/office/powerpoint/2010/main" val="30088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3D14-B323-B058-42E8-1F4BD2B2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CAUSES OF PHISHING: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31BC-74B0-BE62-10BB-C7F6BF87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Misleading e-mails.</a:t>
            </a:r>
          </a:p>
          <a:p>
            <a:r>
              <a:rPr lang="en-IN" dirty="0"/>
              <a:t>No check of source address.</a:t>
            </a:r>
          </a:p>
          <a:p>
            <a:r>
              <a:rPr lang="en-IN" dirty="0"/>
              <a:t>Vulnerability in browsers.</a:t>
            </a:r>
          </a:p>
          <a:p>
            <a:r>
              <a:rPr lang="en-IN" dirty="0"/>
              <a:t>Non-availability of secure desktop tools.</a:t>
            </a:r>
          </a:p>
          <a:p>
            <a:r>
              <a:rPr lang="en-IN" dirty="0"/>
              <a:t>Lack of user awareness.</a:t>
            </a:r>
          </a:p>
          <a:p>
            <a:r>
              <a:rPr lang="en-IN" dirty="0"/>
              <a:t>Vulnerability in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316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5C1F-ED4C-479D-9376-35F4226E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EFFECTS OF PHISHING: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1CE1-9E76-FF58-D183-C710364E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Internet fraud.</a:t>
            </a:r>
          </a:p>
          <a:p>
            <a:r>
              <a:rPr lang="en-IN" dirty="0"/>
              <a:t>Identity theft.</a:t>
            </a:r>
          </a:p>
          <a:p>
            <a:r>
              <a:rPr lang="en-IN" dirty="0"/>
              <a:t>Erosion of public trust  in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28680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9FD3-EE42-7495-F6B2-5490A108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of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485B-75BE-4625-8600-4CFFC039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MCQ’S: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Phishing is an internet scam done by cyber-criminals where the user is convinced digitally to provide confidential information.</a:t>
            </a:r>
            <a:endParaRPr lang="en-US" b="0" i="0" dirty="0">
              <a:solidFill>
                <a:srgbClr val="C7C7CC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a) Phishing attack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b) DoS attack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c) Website attack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d) </a:t>
            </a:r>
            <a:r>
              <a:rPr lang="en-US" b="0" i="0" dirty="0" err="1">
                <a:solidFill>
                  <a:srgbClr val="C7C7CC"/>
                </a:solidFill>
                <a:effectLst/>
                <a:latin typeface="Inter"/>
              </a:rPr>
              <a:t>MiTM</a:t>
            </a: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 attack.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Answer:</a:t>
            </a: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 a) Phishing attack.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6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3DE9-27E5-3684-5BBB-92D9F13F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1" i="0" dirty="0">
                <a:solidFill>
                  <a:srgbClr val="C7C7CC"/>
                </a:solidFill>
                <a:effectLst/>
                <a:latin typeface="Inter"/>
              </a:rPr>
              <a:t>2.</a:t>
            </a: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Which of the following types of data cannot be stolen by phishers from their target victims?</a:t>
            </a:r>
            <a:endParaRPr lang="en-US" b="0" i="0" dirty="0">
              <a:solidFill>
                <a:srgbClr val="C7C7CC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a) bank details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b) phone number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c) passwords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d) apps installed in the mobile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Answer:</a:t>
            </a: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 d) apps installed in the mobile.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49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BA556-51EB-1205-4468-F5753E3F1356}"/>
              </a:ext>
            </a:extLst>
          </p:cNvPr>
          <p:cNvSpPr txBox="1"/>
          <p:nvPr/>
        </p:nvSpPr>
        <p:spPr>
          <a:xfrm rot="20799183">
            <a:off x="3992718" y="2022872"/>
            <a:ext cx="5895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63261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602F-68DD-AE29-B615-664A8F32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CONTENTS.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18AD-C38B-9E3C-FD8A-4D9E2F54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dirty="0"/>
              <a:t>What is Phishing</a:t>
            </a:r>
          </a:p>
          <a:p>
            <a:r>
              <a:rPr lang="en-IN" sz="2400" dirty="0"/>
              <a:t>How does Phishing Work?</a:t>
            </a:r>
          </a:p>
          <a:p>
            <a:r>
              <a:rPr lang="en-IN" sz="2400" dirty="0"/>
              <a:t>What are the dangers of phishing attacks?</a:t>
            </a:r>
          </a:p>
          <a:p>
            <a:r>
              <a:rPr lang="en-IN" sz="2400" dirty="0"/>
              <a:t>Types of Phishing?</a:t>
            </a:r>
          </a:p>
          <a:p>
            <a:r>
              <a:rPr lang="en-IN" sz="2400" dirty="0"/>
              <a:t>How to Protect against Phishing attacks?</a:t>
            </a:r>
          </a:p>
          <a:p>
            <a:r>
              <a:rPr lang="en-IN" sz="2400" dirty="0"/>
              <a:t>Causes of Phishing?</a:t>
            </a:r>
          </a:p>
          <a:p>
            <a:r>
              <a:rPr lang="en-IN" sz="2400" dirty="0"/>
              <a:t>Effects of Phishing</a:t>
            </a:r>
          </a:p>
          <a:p>
            <a:r>
              <a:rPr lang="en-IN" sz="2400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341048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A1D9-2E15-2CB7-6441-69690F15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INTRODUCTION.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B2EA-BEE9-DDDD-9CC3-6B7BC5B5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Phishing is the most powerful and popular attack for hacking into email and  web accounts.</a:t>
            </a:r>
          </a:p>
          <a:p>
            <a:r>
              <a:rPr lang="en-IN" sz="3200" dirty="0"/>
              <a:t>Cyber criminals use this attack to hack into bank account of innocent people.</a:t>
            </a:r>
          </a:p>
          <a:p>
            <a:r>
              <a:rPr lang="en-IN" sz="3200" dirty="0"/>
              <a:t>Every year. most of the biggest cyber crime case involve  this attack.</a:t>
            </a:r>
          </a:p>
          <a:p>
            <a:r>
              <a:rPr lang="en-IN" sz="3200" dirty="0"/>
              <a:t>So we must know what is Phishing and how to protect you accounts from phishing attack.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2512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B7C3-BFDA-F4AE-66CF-58E2C3F5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8A3B-F633-C3C0-E8B8-91D654CF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Phishing  is the act of fooling a computer user into submitting personal information by creating a counterfeit it website that looks like a real site.</a:t>
            </a:r>
          </a:p>
          <a:p>
            <a:r>
              <a:rPr lang="en-IN" sz="3200" dirty="0"/>
              <a:t>It is a hacker technique of “fishing” for passwords and other secret financial info.</a:t>
            </a:r>
          </a:p>
        </p:txBody>
      </p:sp>
    </p:spTree>
    <p:extLst>
      <p:ext uri="{BB962C8B-B14F-4D97-AF65-F5344CB8AC3E}">
        <p14:creationId xmlns:p14="http://schemas.microsoft.com/office/powerpoint/2010/main" val="358954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DOES PHISHING WORK?&#10; ">
            <a:extLst>
              <a:ext uri="{FF2B5EF4-FFF2-40B4-BE49-F238E27FC236}">
                <a16:creationId xmlns:a16="http://schemas.microsoft.com/office/drawing/2014/main" id="{14B3C4DE-EF6E-F4BD-1045-C4FDAB01A2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95" y="934912"/>
            <a:ext cx="9207610" cy="46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69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449E-1B66-6FB4-690A-D01ECC41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Phishing: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F8973-CAD9-CB6B-D20E-21B506B8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DECEPTIVE PHISHING:</a:t>
            </a:r>
          </a:p>
          <a:p>
            <a:r>
              <a:rPr lang="en-IN" sz="3200" dirty="0"/>
              <a:t>Sending a deceptive </a:t>
            </a:r>
            <a:r>
              <a:rPr lang="en-IN" sz="3200" dirty="0" err="1"/>
              <a:t>email,in</a:t>
            </a:r>
            <a:r>
              <a:rPr lang="en-IN" sz="3200" dirty="0"/>
              <a:t> bulk, with a “call to action” that demands the recipient click on a link.</a:t>
            </a:r>
          </a:p>
          <a:p>
            <a:r>
              <a:rPr lang="en-IN" sz="3200" dirty="0"/>
              <a:t>In this case, an attacker attempts to obtain confidential information from the victims.</a:t>
            </a:r>
          </a:p>
          <a:p>
            <a:r>
              <a:rPr lang="en-IN" sz="3200" dirty="0"/>
              <a:t>Attackers use the information to steal money or to launch other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46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8B75-017F-D736-D4CE-BF2592F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2.SPEAR PHISHING</a:t>
            </a:r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5E38-012D-86F4-6587-D8107E9D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Spear Phishing targets specific individual instead of a wide  group of people.</a:t>
            </a:r>
          </a:p>
          <a:p>
            <a:r>
              <a:rPr lang="en-IN" sz="3200" dirty="0"/>
              <a:t>Attackers often research their victims on social media and other sites.</a:t>
            </a:r>
          </a:p>
          <a:p>
            <a:r>
              <a:rPr lang="en-IN" sz="3200" dirty="0"/>
              <a:t>That way , they can customize their communication and appear more authentic.</a:t>
            </a:r>
          </a:p>
          <a:p>
            <a:r>
              <a:rPr lang="en-IN" sz="3200" dirty="0"/>
              <a:t>Spear phishing is often the first step used to penetrate a company’s defences and carry out a targeted attack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03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04B4-A11C-E162-DBD5-527BB956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3.PHARMING.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F91A-2E56-A610-8596-A7C0EDA8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Similar to phishing , pharming sends users to a fraudulent website that appears to be legitimate.</a:t>
            </a:r>
          </a:p>
          <a:p>
            <a:r>
              <a:rPr lang="en-IN" sz="3200" dirty="0"/>
              <a:t>However , in this case , victims do not even have to click a malicious link to be taken to the bogus site.</a:t>
            </a:r>
          </a:p>
          <a:p>
            <a:r>
              <a:rPr lang="en-IN" sz="3200" dirty="0"/>
              <a:t>Attackers can infect either the user’s computer or the website ’s DNS server and redirect the user to a fake site even if the correct </a:t>
            </a:r>
            <a:r>
              <a:rPr lang="en-IN" sz="3200" dirty="0" err="1"/>
              <a:t>Url</a:t>
            </a:r>
            <a:r>
              <a:rPr lang="en-IN" sz="3200" dirty="0"/>
              <a:t> is typed 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53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FDD4-5559-281E-428A-17BC182F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DANGERS OF PHISHING ATTACKS?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C9FA-A527-889A-75E9-45A74217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Sometimes attackers are satisfies with getting a victim’s credit card information or other personal data for financial gain.</a:t>
            </a:r>
          </a:p>
          <a:p>
            <a:r>
              <a:rPr lang="en-IN" sz="3200" dirty="0"/>
              <a:t>Other times, phishing emails are sent to obtain  employee login information or other details for use in an advanced attack against a specific company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10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630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Inter</vt:lpstr>
      <vt:lpstr>Office Theme</vt:lpstr>
      <vt:lpstr>PowerPoint Presentation</vt:lpstr>
      <vt:lpstr> CONTENTS.</vt:lpstr>
      <vt:lpstr>                          INTRODUCTION.</vt:lpstr>
      <vt:lpstr>What is Phishing?</vt:lpstr>
      <vt:lpstr>PowerPoint Presentation</vt:lpstr>
      <vt:lpstr>Types Of Phishing:</vt:lpstr>
      <vt:lpstr>2.SPEAR PHISHING.</vt:lpstr>
      <vt:lpstr>3.PHARMING.</vt:lpstr>
      <vt:lpstr>DANGERS OF PHISHING ATTACKS?</vt:lpstr>
      <vt:lpstr>PROTECT AGAINST PHISHING ATTACKS:</vt:lpstr>
      <vt:lpstr>CAUSES OF PHISHING:</vt:lpstr>
      <vt:lpstr>    EFFECTS OF PHISHING:</vt:lpstr>
      <vt:lpstr>Check of Understanding: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</dc:creator>
  <cp:lastModifiedBy>Priya</cp:lastModifiedBy>
  <cp:revision>1</cp:revision>
  <dcterms:created xsi:type="dcterms:W3CDTF">2025-01-20T13:18:35Z</dcterms:created>
  <dcterms:modified xsi:type="dcterms:W3CDTF">2025-01-20T13:48:51Z</dcterms:modified>
</cp:coreProperties>
</file>