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696D20-A5FF-45E4-ACAA-8C3DEBD8BF7F}">
  <a:tblStyle styleId="{DF696D20-A5FF-45E4-ACAA-8C3DEBD8B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Blac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bd3af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bd3af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8dca2cae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8dca2cae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8dca2cae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8dca2cae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dca2cae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dca2cae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9bd3af9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9bd3af9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9bd3af92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9bd3af92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b26154a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b26154a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8dca2cae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8dca2cae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8dca2ca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8dca2ca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8dca2cae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8dca2cae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8dca2cae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8dca2cae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1305300" y="466175"/>
            <a:ext cx="66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24825" y="378900"/>
            <a:ext cx="752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"/>
                <a:ea typeface="Roboto"/>
                <a:cs typeface="Roboto"/>
                <a:sym typeface="Roboto"/>
              </a:rPr>
              <a:t>PSG COLLEGE OF TECHNOLOGY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Roboto"/>
                <a:ea typeface="Roboto"/>
                <a:cs typeface="Roboto"/>
                <a:sym typeface="Roboto"/>
              </a:rPr>
              <a:t>CODING CLUB 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latin typeface="Roboto"/>
                <a:ea typeface="Roboto"/>
                <a:cs typeface="Roboto"/>
                <a:sym typeface="Roboto"/>
              </a:rPr>
              <a:t>IDEATION FINALS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48300" y="3480800"/>
            <a:ext cx="321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Group Members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Lakshmi Priya A (20D221)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Prakalya SK (20L231)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Kavinraj S (20L121)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139250" y="3480800"/>
            <a:ext cx="32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825750" y="1983700"/>
            <a:ext cx="759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PROJECT TITLE:</a:t>
            </a:r>
            <a:r>
              <a:rPr b="1" lang="en-GB" sz="24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2400">
                <a:latin typeface="Roboto Black"/>
                <a:ea typeface="Roboto Black"/>
                <a:cs typeface="Roboto Black"/>
                <a:sym typeface="Roboto Black"/>
              </a:rPr>
              <a:t>SMART LIFT</a:t>
            </a:r>
            <a:endParaRPr i="1" sz="24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2700" y="201988"/>
            <a:ext cx="2022026" cy="1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4572000" y="3480800"/>
            <a:ext cx="321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Project Guide 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Mr Sainath 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Assistant Professor,ECE dept,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PSG College of Technology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46" y="1171875"/>
            <a:ext cx="4390475" cy="30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2275" y="185350"/>
            <a:ext cx="73677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33333"/>
                </a:solidFill>
              </a:rPr>
              <a:t>Texas Instruments TMS320C5517 Fixed-Point Digital Signal Processor</a:t>
            </a:r>
            <a:endParaRPr b="1"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653875" y="1421025"/>
            <a:ext cx="7954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200">
                <a:latin typeface="Roboto"/>
                <a:ea typeface="Roboto"/>
                <a:cs typeface="Roboto"/>
                <a:sym typeface="Roboto"/>
              </a:rPr>
              <a:t>THANK YOU </a:t>
            </a:r>
            <a:endParaRPr b="1" sz="6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988" y="152400"/>
            <a:ext cx="36290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454050" y="217825"/>
            <a:ext cx="8235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Problem Statement: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PSG College of Technology has a very well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sophisticated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infrastructure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equipped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with lift system. Each block comprises of 3 - 5 floors. But this lift system currently is not very efficient. The lift stops in each floor, even when people are not found in front of the lift.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Target Audience: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Lift users (specially G block lift users)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Need: </a:t>
            </a:r>
            <a:endParaRPr b="1" sz="1600" u="sng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Time saving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More efficient working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Avoid unnecessary stoppage of the lift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Less power consumption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How is it different from existing technology: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Currently lift system is not empowered with a human detection algorithm. A small change in the current 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system</a:t>
            </a: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 can save time and power consumed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To design a lift </a:t>
            </a: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system with a human detection feature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{DF696D20-A5FF-45E4-ACAA-8C3DEBD8BF7F}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Software Used 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Proteus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Hardware Used 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Raspberry Pi,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Texas Instruments TMS320C5517 Fixed-Point Digital Signal Processor</a:t>
                      </a:r>
                      <a:endParaRPr sz="18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Language(s)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</a:rPr>
              <a:t>Requirements </a:t>
            </a:r>
            <a:endParaRPr b="1"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44150" y="77225"/>
            <a:ext cx="2116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Block </a:t>
            </a: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Diagram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75" y="787550"/>
            <a:ext cx="60960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Human  Detection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8709" l="0" r="0" t="0"/>
          <a:stretch/>
        </p:blipFill>
        <p:spPr>
          <a:xfrm>
            <a:off x="1018800" y="848375"/>
            <a:ext cx="7232651" cy="40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Human </a:t>
            </a:r>
            <a:r>
              <a:rPr lang="en-GB">
                <a:solidFill>
                  <a:schemeClr val="dk2"/>
                </a:solidFill>
              </a:rPr>
              <a:t> Detection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42150"/>
            <a:ext cx="8839199" cy="326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Switch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9851"/>
            <a:ext cx="9144001" cy="31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Switch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38" y="941325"/>
            <a:ext cx="46577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