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1" d="100"/>
          <a:sy n="41" d="100"/>
        </p:scale>
        <p:origin x="74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0B0C3A6-F892-44E4-B810-96E021BE0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689"/>
            <a:ext cx="12192000" cy="67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Priyan Sanjay Chawla</cp:lastModifiedBy>
  <cp:revision>1</cp:revision>
  <dcterms:created xsi:type="dcterms:W3CDTF">2022-05-24T17:23:42Z</dcterms:created>
  <dcterms:modified xsi:type="dcterms:W3CDTF">2022-05-24T17:36:43Z</dcterms:modified>
</cp:coreProperties>
</file>