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3062"/>
            <a:ext cx="7772400" cy="1470025"/>
          </a:xfrm>
        </p:spPr>
        <p:txBody>
          <a:bodyPr/>
          <a:lstStyle/>
          <a:p>
            <a:r>
              <a:rPr dirty="0"/>
              <a:t>Sales and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9757"/>
            <a:ext cx="6400800" cy="1752600"/>
          </a:xfrm>
        </p:spPr>
        <p:txBody>
          <a:bodyPr>
            <a:normAutofit fontScale="92500"/>
          </a:bodyPr>
          <a:lstStyle/>
          <a:p>
            <a:r>
              <a:rPr dirty="0"/>
              <a:t>Interactive dashboard built with Tableau</a:t>
            </a:r>
          </a:p>
          <a:p>
            <a:r>
              <a:rPr dirty="0"/>
              <a:t>Presented by: Priyanshu</a:t>
            </a:r>
          </a:p>
          <a:p>
            <a:r>
              <a:rPr dirty="0"/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Design an interactive dashboard that provides insights into sales performance.</a:t>
            </a:r>
          </a:p>
          <a:p>
            <a:r>
              <a:rPr dirty="0"/>
              <a:t>Enable business stakeholders to make informed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90"/>
            <a:ext cx="8229600" cy="452596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Source: Sample Sales &amp; Financial data from Kaggle</a:t>
            </a:r>
          </a:p>
          <a:p>
            <a:r>
              <a:rPr dirty="0"/>
              <a:t>Key Fields:</a:t>
            </a:r>
          </a:p>
          <a:p>
            <a:r>
              <a:rPr lang="en-US" sz="2200" dirty="0"/>
              <a:t>Date </a:t>
            </a:r>
          </a:p>
          <a:p>
            <a:r>
              <a:rPr lang="en-US" sz="2200" dirty="0"/>
              <a:t>Datetime </a:t>
            </a:r>
          </a:p>
          <a:p>
            <a:r>
              <a:rPr lang="en-US" sz="2200" dirty="0"/>
              <a:t>Cash Type </a:t>
            </a:r>
          </a:p>
          <a:p>
            <a:r>
              <a:rPr lang="en-US" sz="2200" dirty="0"/>
              <a:t>Card </a:t>
            </a:r>
          </a:p>
          <a:p>
            <a:r>
              <a:rPr lang="en-US" sz="2200" dirty="0"/>
              <a:t>Money </a:t>
            </a:r>
          </a:p>
          <a:p>
            <a:r>
              <a:rPr lang="en-US" sz="2200" dirty="0"/>
              <a:t>Coffee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lang="en-IN" dirty="0"/>
              <a:t>Most Sold Coffee</a:t>
            </a:r>
          </a:p>
          <a:p>
            <a:r>
              <a:rPr lang="en-IN" dirty="0"/>
              <a:t>Most Revenue Generating Month</a:t>
            </a:r>
          </a:p>
          <a:p>
            <a:r>
              <a:rPr lang="en-IN" dirty="0"/>
              <a:t>Revenue Generated/Month Year</a:t>
            </a:r>
          </a:p>
          <a:p>
            <a:r>
              <a:rPr lang="en-IN" dirty="0"/>
              <a:t>Types of Transaction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39"/>
            <a:ext cx="8229600" cy="4525963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📅 Time Filters — Month &amp; Year using calculated fields</a:t>
            </a:r>
          </a:p>
          <a:p>
            <a:r>
              <a:rPr dirty="0"/>
              <a:t>📈 Time-Series Charts — Sales/Profit over time</a:t>
            </a:r>
          </a:p>
          <a:p>
            <a:r>
              <a:rPr dirty="0"/>
              <a:t>📊 KPI Cards — Display total values</a:t>
            </a:r>
          </a:p>
          <a:p>
            <a:r>
              <a:rPr dirty="0"/>
              <a:t>🎨 Consistent Color Theme — Clean, professional palette</a:t>
            </a:r>
          </a:p>
          <a:p>
            <a:r>
              <a:rPr dirty="0"/>
              <a:t>🧭 Navigation (if any) — Multiple views</a:t>
            </a:r>
            <a:r>
              <a:rPr lang="en-IN" dirty="0"/>
              <a:t> or pages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Highest sales observed in </a:t>
            </a:r>
            <a:r>
              <a:rPr lang="en-IN" dirty="0"/>
              <a:t>Latte Coffee.</a:t>
            </a:r>
            <a:endParaRPr dirty="0"/>
          </a:p>
          <a:p>
            <a:r>
              <a:rPr lang="en-IN" dirty="0"/>
              <a:t>Transaction</a:t>
            </a:r>
            <a:r>
              <a:rPr dirty="0"/>
              <a:t> </a:t>
            </a:r>
            <a:r>
              <a:rPr lang="en-IN" dirty="0"/>
              <a:t>methods</a:t>
            </a:r>
            <a:r>
              <a:rPr dirty="0"/>
              <a:t> are best </a:t>
            </a:r>
            <a:r>
              <a:rPr lang="en-IN" dirty="0"/>
              <a:t>for</a:t>
            </a:r>
            <a:r>
              <a:rPr dirty="0"/>
              <a:t> </a:t>
            </a:r>
            <a:r>
              <a:rPr lang="en-IN" dirty="0"/>
              <a:t>Cards.</a:t>
            </a:r>
            <a:endParaRPr dirty="0"/>
          </a:p>
          <a:p>
            <a:r>
              <a:rPr dirty="0"/>
              <a:t>Sales peak during [</a:t>
            </a:r>
            <a:r>
              <a:rPr lang="en-IN" dirty="0"/>
              <a:t>October – 2024</a:t>
            </a:r>
            <a:endParaRPr dirty="0"/>
          </a:p>
          <a:p>
            <a:r>
              <a:rPr dirty="0"/>
              <a:t>Some </a:t>
            </a:r>
            <a:r>
              <a:rPr lang="en-IN" dirty="0"/>
              <a:t>coffees</a:t>
            </a:r>
            <a:r>
              <a:rPr dirty="0"/>
              <a:t> have </a:t>
            </a:r>
            <a:r>
              <a:rPr lang="en-IN" dirty="0"/>
              <a:t>low</a:t>
            </a:r>
            <a:r>
              <a:rPr dirty="0"/>
              <a:t> sales </a:t>
            </a:r>
            <a:r>
              <a:rPr lang="en-IN" dirty="0"/>
              <a:t>like Espresso, Need to look after the preparation methods.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87" y="1600200"/>
            <a:ext cx="8438225" cy="4525963"/>
          </a:xfrm>
        </p:spPr>
        <p:txBody>
          <a:bodyPr/>
          <a:lstStyle/>
          <a:p>
            <a:endParaRPr dirty="0"/>
          </a:p>
          <a:p>
            <a:r>
              <a:rPr dirty="0"/>
              <a:t>Focus marketing in high-profit categories</a:t>
            </a:r>
          </a:p>
          <a:p>
            <a:r>
              <a:rPr dirty="0"/>
              <a:t>Reduce cost or improve margins in low-profit </a:t>
            </a:r>
            <a:r>
              <a:rPr lang="en-IN" dirty="0"/>
              <a:t>coffees.</a:t>
            </a:r>
            <a:endParaRPr dirty="0"/>
          </a:p>
          <a:p>
            <a:r>
              <a:rPr dirty="0"/>
              <a:t>Analyze seasonal trends for </a:t>
            </a:r>
            <a:r>
              <a:rPr lang="en-IN" dirty="0"/>
              <a:t>coffee</a:t>
            </a:r>
            <a:r>
              <a:rPr dirty="0"/>
              <a:t> planning</a:t>
            </a:r>
            <a:r>
              <a:rPr lang="en-IN" dirty="0"/>
              <a:t>.</a:t>
            </a:r>
            <a:endParaRPr dirty="0"/>
          </a:p>
          <a:p>
            <a:r>
              <a:rPr dirty="0"/>
              <a:t>Launch targeted campaigns in</a:t>
            </a:r>
            <a:r>
              <a:rPr lang="en-IN" dirty="0"/>
              <a:t> </a:t>
            </a:r>
            <a:r>
              <a:rPr dirty="0"/>
              <a:t>underperforming segments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Tools Used: Tableau Desktop</a:t>
            </a:r>
          </a:p>
          <a:p>
            <a:r>
              <a:rPr dirty="0"/>
              <a:t>Learnings:</a:t>
            </a:r>
            <a:r>
              <a:rPr lang="en-IN" dirty="0"/>
              <a:t> Dashboard Making, Data Visualization.</a:t>
            </a:r>
            <a:endParaRPr dirty="0"/>
          </a:p>
          <a:p>
            <a:r>
              <a:rPr dirty="0"/>
              <a:t>- Using calculated fields to extract Month-Year</a:t>
            </a:r>
          </a:p>
          <a:p>
            <a:r>
              <a:rPr dirty="0"/>
              <a:t>- Creating time-series and KPI cards</a:t>
            </a:r>
          </a:p>
          <a:p>
            <a:r>
              <a:rPr dirty="0"/>
              <a:t>- Improving storytelling with visual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sz="5400" b="1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236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Sales and Financial Dashboard</vt:lpstr>
      <vt:lpstr>Objective</vt:lpstr>
      <vt:lpstr>Dataset Overview</vt:lpstr>
      <vt:lpstr>Key Performance Indicators (KPIs)</vt:lpstr>
      <vt:lpstr>Dashboard Features</vt:lpstr>
      <vt:lpstr>Insights &amp; Interpretation</vt:lpstr>
      <vt:lpstr>Business Recommendations</vt:lpstr>
      <vt:lpstr>Learnings &amp; Tools Used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Financial Dashboard</dc:title>
  <dc:subject/>
  <dc:creator/>
  <cp:keywords/>
  <dc:description>generated using python-pptx</dc:description>
  <cp:lastModifiedBy>Priyanshu Sharma</cp:lastModifiedBy>
  <cp:revision>3</cp:revision>
  <dcterms:created xsi:type="dcterms:W3CDTF">2013-01-27T09:14:16Z</dcterms:created>
  <dcterms:modified xsi:type="dcterms:W3CDTF">2025-06-26T13:53:19Z</dcterms:modified>
  <cp:category/>
</cp:coreProperties>
</file>