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52" d="100"/>
          <a:sy n="52" d="100"/>
        </p:scale>
        <p:origin x="8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BB09D-6204-49D6-9352-A60359CF61C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6660-53F9-4AAF-9850-0DAB1E94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D6660-53F9-4AAF-9850-0DAB1E94F6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4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0" name="Group 40"/>
          <p:cNvGrpSpPr/>
          <p:nvPr/>
        </p:nvGrpSpPr>
        <p:grpSpPr>
          <a:xfrm>
            <a:off x="-517115" y="4399914"/>
            <a:ext cx="8209046" cy="1593358"/>
            <a:chOff x="0" y="-38100"/>
            <a:chExt cx="1998155" cy="242501"/>
          </a:xfrm>
        </p:grpSpPr>
        <p:sp>
          <p:nvSpPr>
            <p:cNvPr id="41" name="Freeform 41"/>
            <p:cNvSpPr/>
            <p:nvPr/>
          </p:nvSpPr>
          <p:spPr>
            <a:xfrm>
              <a:off x="50590" y="6597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4" name="Group 44"/>
          <p:cNvGrpSpPr/>
          <p:nvPr/>
        </p:nvGrpSpPr>
        <p:grpSpPr>
          <a:xfrm>
            <a:off x="150470" y="6189009"/>
            <a:ext cx="5019138" cy="2519445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568328" y="4777882"/>
            <a:ext cx="5506443" cy="1159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97"/>
              </a:lnSpc>
              <a:spcBef>
                <a:spcPct val="0"/>
              </a:spcBef>
            </a:pPr>
            <a:r>
              <a:rPr lang="en-US" sz="3600" b="1" dirty="0" err="1"/>
              <a:t>EduComic</a:t>
            </a:r>
            <a:r>
              <a:rPr lang="en-US" sz="3600" b="1" dirty="0"/>
              <a:t>: AI-powered Learning Through Comics</a:t>
            </a:r>
            <a:endParaRPr lang="en-US" sz="3283" b="1" spc="328" dirty="0">
              <a:solidFill>
                <a:srgbClr val="020D4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70967" y="6855100"/>
            <a:ext cx="4552248" cy="422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Name of Leader </a:t>
            </a:r>
            <a:r>
              <a:rPr lang="en-US" sz="2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: Priya Sharma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402483" y="7490645"/>
            <a:ext cx="4605759" cy="36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submission :- 05/09/2025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402483" y="7917183"/>
            <a:ext cx="4537257" cy="749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College Address :-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Gandhi </a:t>
            </a:r>
          </a:p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Nagar Bhopal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431011" y="6343611"/>
            <a:ext cx="3958910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 :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Divyora</a:t>
            </a: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8446" y="2849270"/>
            <a:ext cx="12560554" cy="7109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Anticipated 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Improved Learning: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      AI-driven comics simplify complex topics, enhancing comprehension and retention.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Increased Engagement: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      Interactive, fun genres (superhero, detective) boost student participation.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Personalized Learning: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       Tailored content adapts to individual needs, focusing on weak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Cost Savings for Teachers: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       Automates lesson creation and grading, saving time.</a:t>
            </a:r>
          </a:p>
          <a:p>
            <a:br>
              <a:rPr lang="en-US" sz="2400" dirty="0">
                <a:solidFill>
                  <a:schemeClr val="bg1"/>
                </a:solidFill>
              </a:rPr>
            </a:br>
            <a:r>
              <a:rPr lang="en-US" sz="3600" b="1" dirty="0">
                <a:highlight>
                  <a:srgbClr val="FFFF00"/>
                </a:highlight>
              </a:rPr>
              <a:t>Key Metrics &amp; KPIs:</a:t>
            </a:r>
          </a:p>
          <a:p>
            <a:endParaRPr lang="en-US" sz="36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Quiz Scores:</a:t>
            </a:r>
            <a:r>
              <a:rPr lang="en-US" sz="2400" dirty="0">
                <a:solidFill>
                  <a:schemeClr val="bg1"/>
                </a:solidFill>
              </a:rPr>
              <a:t> Improvement after using the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Active Users:</a:t>
            </a:r>
            <a:r>
              <a:rPr lang="en-US" sz="2400" dirty="0">
                <a:solidFill>
                  <a:schemeClr val="bg1"/>
                </a:solidFill>
              </a:rPr>
              <a:t> Daily/weekly engagement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Response Time:</a:t>
            </a:r>
            <a:r>
              <a:rPr lang="en-US" sz="2400" dirty="0">
                <a:solidFill>
                  <a:schemeClr val="bg1"/>
                </a:solidFill>
              </a:rPr>
              <a:t> Speed of comic and quiz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Content Accuracy:</a:t>
            </a:r>
            <a:r>
              <a:rPr lang="en-US" sz="2400" dirty="0">
                <a:solidFill>
                  <a:schemeClr val="bg1"/>
                </a:solidFill>
              </a:rPr>
              <a:t> Correctness of AI-generated material.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User Feedback:</a:t>
            </a:r>
            <a:r>
              <a:rPr lang="en-US" sz="2400" dirty="0">
                <a:solidFill>
                  <a:schemeClr val="bg1"/>
                </a:solidFill>
              </a:rPr>
              <a:t> Satisfaction ratings from students/teachers.</a:t>
            </a:r>
          </a:p>
          <a:p>
            <a:pPr lvl="1"/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8512171" y="-3109846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11682768" y="278355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28"/>
          <p:cNvSpPr txBox="1"/>
          <p:nvPr/>
        </p:nvSpPr>
        <p:spPr>
          <a:xfrm>
            <a:off x="7571900" y="1894817"/>
            <a:ext cx="10411299" cy="4821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200" dirty="0" err="1">
                <a:solidFill>
                  <a:schemeClr val="bg2"/>
                </a:solidFill>
              </a:rPr>
              <a:t>EduComic</a:t>
            </a:r>
            <a:r>
              <a:rPr lang="en-US" sz="3200" dirty="0">
                <a:solidFill>
                  <a:schemeClr val="bg2"/>
                </a:solidFill>
              </a:rPr>
              <a:t> turns lessons into fun, interactive comic stories with AI, making learning engaging. </a:t>
            </a:r>
            <a:r>
              <a:rPr lang="en-US" sz="3200">
                <a:solidFill>
                  <a:schemeClr val="bg2"/>
                </a:solidFill>
              </a:rPr>
              <a:t>User </a:t>
            </a:r>
            <a:r>
              <a:rPr lang="en-US" sz="3200" dirty="0">
                <a:solidFill>
                  <a:schemeClr val="bg2"/>
                </a:solidFill>
              </a:rPr>
              <a:t>choose genres, read stories, and take quizzes to track progress.</a:t>
            </a:r>
            <a:r>
              <a:rPr lang="en-US" sz="3200" dirty="0"/>
              <a:t> 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Importance of AI in Education </a:t>
            </a:r>
            <a:endParaRPr 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endParaRPr lang="en-US" sz="3200" dirty="0">
              <a:highlight>
                <a:srgbClr val="FFFF00"/>
              </a:highlight>
            </a:endParaRP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endParaRPr lang="en-US" sz="3200" dirty="0">
              <a:highlight>
                <a:srgbClr val="FFFF00"/>
              </a:highlight>
            </a:endParaRP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endParaRPr lang="en-US" sz="3200" dirty="0">
              <a:highlight>
                <a:srgbClr val="FFFF00"/>
              </a:highlight>
            </a:endParaRPr>
          </a:p>
          <a:p>
            <a:pPr marL="326222" lvl="1" algn="just">
              <a:lnSpc>
                <a:spcPts val="4230"/>
              </a:lnSpc>
            </a:pPr>
            <a:endParaRPr lang="en-US" sz="3200" dirty="0">
              <a:highlight>
                <a:srgbClr val="FFFF00"/>
              </a:highlight>
            </a:endParaRP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endParaRPr lang="en-US" sz="3021" dirty="0">
              <a:solidFill>
                <a:srgbClr val="FFFFFF"/>
              </a:solidFill>
              <a:highlight>
                <a:srgbClr val="FFFF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36098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6922146"/>
            <a:ext cx="8883742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Motivation Behind the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Traditional learning is often boring and hard to retain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Students enjoy stories more than plain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Comics make learning fun, visual, and memorable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AI enables quick, creative lesson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Blends education with entertainment for better engagement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BD009CB-CED7-DC79-313F-3A6E13E6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713" y="4097699"/>
            <a:ext cx="73637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Personalizes learning for each student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Makes content fun and engaging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Gives instant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Scales across subjects easily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Simplifies complex topics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D3E4F2-0C1F-8016-B50B-4EBC728F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35" y="2650382"/>
            <a:ext cx="16259441" cy="7187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3530" y="3070924"/>
            <a:ext cx="13602880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AI Solution Concept</a:t>
            </a:r>
          </a:p>
          <a:p>
            <a:endParaRPr lang="en-US" sz="3200" dirty="0"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Simplify complex lessons into fun, easy-to-understand stories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Convert text lessons into interactive comic dialogues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Generate quizzes and flashcards automatically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 instant feedback on student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Personalize learning by adapting content to user preferences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Track progress and highlight weak areas for improvement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23785" y="3021510"/>
            <a:ext cx="14495769" cy="504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Essential AI Features for Education</a:t>
            </a:r>
          </a:p>
          <a:p>
            <a:endParaRPr lang="en-US" sz="4400" b="1" dirty="0">
              <a:highlight>
                <a:srgbClr val="FFFF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Personalized Learning: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Adapt lessons to each student’s level and style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Comic Story Generator: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Turn lessons into fun, dialogue-based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comics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Automatic Quiz &amp; Flashcards: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Create tests to check understanding quickly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Real-Time Feedback: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Show what students know and where they struggle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24/7 Support: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Accessible anytime for continuous learning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Difficulty Adjustment: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Change lesson complexity based on student skill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Simple, Visual UI: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Use speech bubbles and avatars for easy reading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8821993" y="-297796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78491" y="2882371"/>
            <a:ext cx="16230600" cy="6709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</a:rPr>
              <a:t>Users: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Students:</a:t>
            </a:r>
            <a:r>
              <a:rPr lang="en-US" sz="3200" dirty="0">
                <a:solidFill>
                  <a:schemeClr val="bg1"/>
                </a:solidFill>
              </a:rPr>
              <a:t> Primary users learning new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Teachers:</a:t>
            </a:r>
            <a:r>
              <a:rPr lang="en-US" sz="3200" dirty="0">
                <a:solidFill>
                  <a:schemeClr val="bg1"/>
                </a:solidFill>
              </a:rPr>
              <a:t> Use AI to create engaging lessons and quizzes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Parents:</a:t>
            </a:r>
            <a:r>
              <a:rPr lang="en-US" sz="3200" dirty="0">
                <a:solidFill>
                  <a:schemeClr val="bg1"/>
                </a:solidFill>
              </a:rPr>
              <a:t> Track their child’s progress and support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Tutors:</a:t>
            </a:r>
            <a:r>
              <a:rPr lang="en-US" sz="3200" dirty="0">
                <a:solidFill>
                  <a:schemeClr val="bg1"/>
                </a:solidFill>
              </a:rPr>
              <a:t> Customize lessons for individual students</a:t>
            </a:r>
          </a:p>
          <a:p>
            <a:endParaRPr lang="en-US" sz="3200" dirty="0"/>
          </a:p>
          <a:p>
            <a:r>
              <a:rPr lang="en-US" sz="4000" b="1" dirty="0">
                <a:highlight>
                  <a:srgbClr val="FFFF00"/>
                </a:highlight>
              </a:rPr>
              <a:t>Use Cases: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Student:</a:t>
            </a:r>
            <a:r>
              <a:rPr lang="en-US" sz="3200" dirty="0">
                <a:solidFill>
                  <a:schemeClr val="bg1"/>
                </a:solidFill>
              </a:rPr>
              <a:t> Pastes lesson text → selects comic genre → reads story → takes quiz → gets instant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Teacher:</a:t>
            </a:r>
            <a:r>
              <a:rPr lang="en-US" sz="3200" dirty="0">
                <a:solidFill>
                  <a:schemeClr val="bg1"/>
                </a:solidFill>
              </a:rPr>
              <a:t> Uploads syllabus → generates interactive comic lessons for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Parent:</a:t>
            </a:r>
            <a:r>
              <a:rPr lang="en-US" sz="3200" dirty="0">
                <a:solidFill>
                  <a:schemeClr val="bg1"/>
                </a:solidFill>
              </a:rPr>
              <a:t> Reviews child’s quiz scores and weak areas on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Tutor:</a:t>
            </a:r>
            <a:r>
              <a:rPr lang="en-US" sz="3200" dirty="0">
                <a:solidFill>
                  <a:schemeClr val="bg1"/>
                </a:solidFill>
              </a:rPr>
              <a:t> Creates personalized quizzes based on student needs and tracks progress over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CC0C5B-D73C-CB8F-4288-10452C4B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59" y="1801441"/>
            <a:ext cx="16826418" cy="8029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6732" y="2822228"/>
            <a:ext cx="16230600" cy="664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b="1" dirty="0">
                <a:highlight>
                  <a:srgbClr val="FFFF00"/>
                </a:highlight>
              </a:rPr>
              <a:t>AI Technologies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OpenAI GPT (Text Generation &amp; NLP)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Role</a:t>
            </a:r>
            <a:r>
              <a:rPr lang="en-US" sz="2800" dirty="0">
                <a:solidFill>
                  <a:schemeClr val="bg1"/>
                </a:solidFill>
              </a:rPr>
              <a:t>: Generates </a:t>
            </a:r>
            <a:r>
              <a:rPr lang="en-US" sz="2800" b="1" dirty="0">
                <a:solidFill>
                  <a:schemeClr val="bg1"/>
                </a:solidFill>
              </a:rPr>
              <a:t>comic dialogues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quizzes</a:t>
            </a:r>
            <a:r>
              <a:rPr lang="en-US" sz="2800" dirty="0">
                <a:solidFill>
                  <a:schemeClr val="bg1"/>
                </a:solidFill>
              </a:rPr>
              <a:t> based on lesson text.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Impact</a:t>
            </a:r>
            <a:r>
              <a:rPr lang="en-US" sz="2800" dirty="0">
                <a:solidFill>
                  <a:schemeClr val="bg1"/>
                </a:solidFill>
              </a:rPr>
              <a:t>: Transforms educational content into </a:t>
            </a:r>
            <a:r>
              <a:rPr lang="en-US" sz="2800" b="1" dirty="0">
                <a:solidFill>
                  <a:schemeClr val="bg1"/>
                </a:solidFill>
              </a:rPr>
              <a:t>interactive, engaging stories</a:t>
            </a:r>
            <a:r>
              <a:rPr lang="en-US" sz="2800" dirty="0">
                <a:solidFill>
                  <a:schemeClr val="bg1"/>
                </a:solidFill>
              </a:rPr>
              <a:t> and generates </a:t>
            </a:r>
            <a:r>
              <a:rPr lang="en-US" sz="2800" b="1" dirty="0">
                <a:solidFill>
                  <a:schemeClr val="bg1"/>
                </a:solidFill>
              </a:rPr>
              <a:t>contextual quiz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questions.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Node.js + Express (Backend)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Role</a:t>
            </a:r>
            <a:r>
              <a:rPr lang="en-US" sz="2800" dirty="0">
                <a:solidFill>
                  <a:schemeClr val="bg1"/>
                </a:solidFill>
              </a:rPr>
              <a:t>: Manages </a:t>
            </a:r>
            <a:r>
              <a:rPr lang="en-US" sz="2800" b="1" dirty="0">
                <a:solidFill>
                  <a:schemeClr val="bg1"/>
                </a:solidFill>
              </a:rPr>
              <a:t>API calls</a:t>
            </a:r>
            <a:r>
              <a:rPr lang="en-US" sz="2800" dirty="0">
                <a:solidFill>
                  <a:schemeClr val="bg1"/>
                </a:solidFill>
              </a:rPr>
              <a:t> to OpenAI, handles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>
                <a:solidFill>
                  <a:schemeClr val="bg1"/>
                </a:solidFill>
              </a:rPr>
              <a:t>, and </a:t>
            </a:r>
            <a:r>
              <a:rPr lang="en-US" sz="2800" b="1" dirty="0">
                <a:solidFill>
                  <a:schemeClr val="bg1"/>
                </a:solidFill>
              </a:rPr>
              <a:t>stores data</a:t>
            </a:r>
            <a:r>
              <a:rPr lang="en-US" sz="2800" dirty="0">
                <a:solidFill>
                  <a:schemeClr val="bg1"/>
                </a:solidFill>
              </a:rPr>
              <a:t> (e.g., scores, progress) in the 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      Database.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Impact</a:t>
            </a:r>
            <a:r>
              <a:rPr lang="en-US" sz="2800" dirty="0">
                <a:solidFill>
                  <a:schemeClr val="bg1"/>
                </a:solidFill>
              </a:rPr>
              <a:t>: Ensures smooth communication between </a:t>
            </a:r>
            <a:r>
              <a:rPr lang="en-US" sz="2800" b="1" dirty="0">
                <a:solidFill>
                  <a:schemeClr val="bg1"/>
                </a:solidFill>
              </a:rPr>
              <a:t>frontend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AI</a:t>
            </a:r>
            <a:r>
              <a:rPr lang="en-US" sz="2800" dirty="0">
                <a:solidFill>
                  <a:schemeClr val="bg1"/>
                </a:solidFill>
              </a:rPr>
              <a:t>, and </a:t>
            </a:r>
            <a:r>
              <a:rPr lang="en-US" sz="2800" b="1" dirty="0">
                <a:solidFill>
                  <a:schemeClr val="bg1"/>
                </a:solidFill>
              </a:rPr>
              <a:t>database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MongoDB (Database)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 Role</a:t>
            </a:r>
            <a:r>
              <a:rPr lang="en-US" sz="2800" dirty="0">
                <a:solidFill>
                  <a:schemeClr val="bg1"/>
                </a:solidFill>
              </a:rPr>
              <a:t>: Stores </a:t>
            </a:r>
            <a:r>
              <a:rPr lang="en-US" sz="2800" b="1" dirty="0">
                <a:solidFill>
                  <a:schemeClr val="bg1"/>
                </a:solidFill>
              </a:rPr>
              <a:t>user data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lesson topics</a:t>
            </a:r>
            <a:r>
              <a:rPr lang="en-US" sz="2800" dirty="0">
                <a:solidFill>
                  <a:schemeClr val="bg1"/>
                </a:solidFill>
              </a:rPr>
              <a:t>, and </a:t>
            </a:r>
            <a:r>
              <a:rPr lang="en-US" sz="2800" b="1" dirty="0">
                <a:solidFill>
                  <a:schemeClr val="bg1"/>
                </a:solidFill>
              </a:rPr>
              <a:t>generated content</a:t>
            </a:r>
            <a:r>
              <a:rPr lang="en-US" sz="2800" dirty="0">
                <a:solidFill>
                  <a:schemeClr val="bg1"/>
                </a:solidFill>
              </a:rPr>
              <a:t> (comics and quizzes).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 Impact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b="1" dirty="0">
                <a:solidFill>
                  <a:schemeClr val="bg1"/>
                </a:solidFill>
              </a:rPr>
              <a:t>Tracks progress</a:t>
            </a:r>
            <a:r>
              <a:rPr lang="en-US" sz="2800" dirty="0">
                <a:solidFill>
                  <a:schemeClr val="bg1"/>
                </a:solidFill>
              </a:rPr>
              <a:t> and personalizes future learning based on stored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React + </a:t>
            </a:r>
            <a:r>
              <a:rPr lang="en-US" sz="2800" b="1" dirty="0" err="1">
                <a:solidFill>
                  <a:schemeClr val="bg1"/>
                </a:solidFill>
              </a:rPr>
              <a:t>TailwindCSS</a:t>
            </a:r>
            <a:r>
              <a:rPr lang="en-US" sz="2800" b="1" dirty="0">
                <a:solidFill>
                  <a:schemeClr val="bg1"/>
                </a:solidFill>
              </a:rPr>
              <a:t> (Frontend)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 Role</a:t>
            </a:r>
            <a:r>
              <a:rPr lang="en-US" sz="2800" dirty="0">
                <a:solidFill>
                  <a:schemeClr val="bg1"/>
                </a:solidFill>
              </a:rPr>
              <a:t>: Displays </a:t>
            </a:r>
            <a:r>
              <a:rPr lang="en-US" sz="2800" b="1" dirty="0">
                <a:solidFill>
                  <a:schemeClr val="bg1"/>
                </a:solidFill>
              </a:rPr>
              <a:t>comic panels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quizzes</a:t>
            </a:r>
            <a:r>
              <a:rPr lang="en-US" sz="2800" dirty="0">
                <a:solidFill>
                  <a:schemeClr val="bg1"/>
                </a:solidFill>
              </a:rPr>
              <a:t>, and </a:t>
            </a:r>
            <a:r>
              <a:rPr lang="en-US" sz="2800" b="1" dirty="0">
                <a:solidFill>
                  <a:schemeClr val="bg1"/>
                </a:solidFill>
              </a:rPr>
              <a:t>feedback</a:t>
            </a:r>
            <a:r>
              <a:rPr lang="en-US" sz="2800" dirty="0">
                <a:solidFill>
                  <a:schemeClr val="bg1"/>
                </a:solidFill>
              </a:rPr>
              <a:t> to users.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       Impact</a:t>
            </a:r>
            <a:r>
              <a:rPr lang="en-US" sz="2800" dirty="0">
                <a:solidFill>
                  <a:schemeClr val="bg1"/>
                </a:solidFill>
              </a:rPr>
              <a:t>: Provides an </a:t>
            </a:r>
            <a:r>
              <a:rPr lang="en-US" sz="2800" b="1" dirty="0">
                <a:solidFill>
                  <a:schemeClr val="bg1"/>
                </a:solidFill>
              </a:rPr>
              <a:t>interactive, visually engaging UI</a:t>
            </a:r>
            <a:r>
              <a:rPr lang="en-US" sz="2800" dirty="0">
                <a:solidFill>
                  <a:schemeClr val="bg1"/>
                </a:solidFill>
              </a:rPr>
              <a:t> that enhances user experience.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2600" y="3020541"/>
            <a:ext cx="12418955" cy="7109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Tools &amp; Tech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Frontend</a:t>
            </a:r>
            <a:r>
              <a:rPr lang="en-US" sz="2400" dirty="0">
                <a:solidFill>
                  <a:schemeClr val="bg1"/>
                </a:solidFill>
              </a:rPr>
              <a:t>: Next.js (React), </a:t>
            </a:r>
            <a:r>
              <a:rPr lang="en-US" sz="2400" dirty="0" err="1">
                <a:solidFill>
                  <a:schemeClr val="bg1"/>
                </a:solidFill>
              </a:rPr>
              <a:t>TailwindCSS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Backend</a:t>
            </a:r>
            <a:r>
              <a:rPr lang="en-US" sz="2400" dirty="0">
                <a:solidFill>
                  <a:schemeClr val="bg1"/>
                </a:solidFill>
              </a:rPr>
              <a:t>: Next.js API Routes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AI</a:t>
            </a:r>
            <a:r>
              <a:rPr lang="en-US" sz="2400" dirty="0">
                <a:solidFill>
                  <a:schemeClr val="bg1"/>
                </a:solidFill>
              </a:rPr>
              <a:t>: OpenAI GPT-4 (text → comic dialogues, quizzes)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Database</a:t>
            </a:r>
            <a:r>
              <a:rPr lang="en-US" sz="2400" dirty="0">
                <a:solidFill>
                  <a:schemeClr val="bg1"/>
                </a:solidFill>
              </a:rPr>
              <a:t>: Firebase (user data, lessons)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3600" b="1" dirty="0">
                <a:highlight>
                  <a:srgbClr val="FFFF00"/>
                </a:highlight>
              </a:rPr>
              <a:t>Core Components</a:t>
            </a:r>
          </a:p>
          <a:p>
            <a:endParaRPr lang="en-US" sz="36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Lesson Input</a:t>
            </a:r>
            <a:r>
              <a:rPr lang="en-US" sz="2400" dirty="0">
                <a:solidFill>
                  <a:schemeClr val="bg1"/>
                </a:solidFill>
              </a:rPr>
              <a:t>: User pastes lesson text &amp; selects genre (Superhero, Detective,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AI Comic Generation</a:t>
            </a:r>
            <a:r>
              <a:rPr lang="en-US" sz="2400" dirty="0">
                <a:solidFill>
                  <a:schemeClr val="bg1"/>
                </a:solidFill>
              </a:rPr>
              <a:t>: Converts lesson into engaging comic dialogues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Comic Viewer</a:t>
            </a:r>
            <a:r>
              <a:rPr lang="en-US" sz="2400" dirty="0">
                <a:solidFill>
                  <a:schemeClr val="bg1"/>
                </a:solidFill>
              </a:rPr>
              <a:t>: Webtoon-style layout with avatars and bubbles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Flashcards &amp; Quiz</a:t>
            </a:r>
            <a:r>
              <a:rPr lang="en-US" sz="2400" dirty="0">
                <a:solidFill>
                  <a:schemeClr val="bg1"/>
                </a:solidFill>
              </a:rPr>
              <a:t>: AI-generated to test comprehension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User Dashboard</a:t>
            </a:r>
            <a:r>
              <a:rPr lang="en-US" sz="2400" dirty="0">
                <a:solidFill>
                  <a:schemeClr val="bg1"/>
                </a:solidFill>
              </a:rPr>
              <a:t>: Tracks learning progress, scores, and weak areas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788</Words>
  <Application>Microsoft Office PowerPoint</Application>
  <PresentationFormat>Custom</PresentationFormat>
  <Paragraphs>111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Poppins Bold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samarth agrawal</cp:lastModifiedBy>
  <cp:revision>32</cp:revision>
  <dcterms:created xsi:type="dcterms:W3CDTF">2006-08-16T00:00:00Z</dcterms:created>
  <dcterms:modified xsi:type="dcterms:W3CDTF">2025-09-04T15:49:15Z</dcterms:modified>
  <dc:identifier>DAGVPOy7A7Q</dc:identifier>
</cp:coreProperties>
</file>