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5d4428e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5d4428e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5d4428e8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5d4428e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5d7c3bb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5d7c3bb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5d7c3bb06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5d7c3bb06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5d7c3bb06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5d7c3bb06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15308" y="245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3200"/>
              <a:t>UE19CS204 – Web Technologies</a:t>
            </a:r>
            <a:endParaRPr sz="3200"/>
          </a:p>
          <a:p>
            <a:pPr indent="0" lvl="0" marL="0" rtl="0" algn="ctr">
              <a:spcBef>
                <a:spcPts val="0"/>
              </a:spcBef>
              <a:spcAft>
                <a:spcPts val="0"/>
              </a:spcAft>
              <a:buNone/>
            </a:pPr>
            <a:r>
              <a:rPr lang="en-GB" sz="3200"/>
              <a:t>Mini Project</a:t>
            </a:r>
            <a:endParaRPr/>
          </a:p>
        </p:txBody>
      </p:sp>
      <p:sp>
        <p:nvSpPr>
          <p:cNvPr id="55" name="Google Shape;55;p13"/>
          <p:cNvSpPr txBox="1"/>
          <p:nvPr>
            <p:ph idx="1" type="subTitle"/>
          </p:nvPr>
        </p:nvSpPr>
        <p:spPr>
          <a:xfrm>
            <a:off x="623400" y="2266950"/>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3200">
              <a:solidFill>
                <a:schemeClr val="dk1"/>
              </a:solidFill>
            </a:endParaRPr>
          </a:p>
          <a:p>
            <a:pPr indent="0" lvl="0" marL="0" rtl="0" algn="ctr">
              <a:lnSpc>
                <a:spcPct val="115000"/>
              </a:lnSpc>
              <a:spcBef>
                <a:spcPts val="0"/>
              </a:spcBef>
              <a:spcAft>
                <a:spcPts val="0"/>
              </a:spcAft>
              <a:buNone/>
            </a:pPr>
            <a:r>
              <a:rPr lang="en-GB" sz="3200">
                <a:solidFill>
                  <a:schemeClr val="dk1"/>
                </a:solidFill>
              </a:rPr>
              <a:t>Project Title -  Food Delivery Application</a:t>
            </a:r>
            <a:endParaRPr sz="3200">
              <a:solidFill>
                <a:schemeClr val="dk1"/>
              </a:solidFill>
            </a:endParaRPr>
          </a:p>
          <a:p>
            <a:pPr indent="457200" lvl="0" marL="2743200" rtl="0" algn="l">
              <a:lnSpc>
                <a:spcPct val="115000"/>
              </a:lnSpc>
              <a:spcBef>
                <a:spcPts val="0"/>
              </a:spcBef>
              <a:spcAft>
                <a:spcPts val="0"/>
              </a:spcAft>
              <a:buNone/>
            </a:pPr>
            <a:r>
              <a:t/>
            </a:r>
            <a:endParaRPr sz="3200">
              <a:solidFill>
                <a:schemeClr val="dk1"/>
              </a:solidFill>
            </a:endParaRPr>
          </a:p>
          <a:p>
            <a:pPr indent="457200" lvl="0" marL="2743200" rtl="0" algn="l">
              <a:lnSpc>
                <a:spcPct val="115000"/>
              </a:lnSpc>
              <a:spcBef>
                <a:spcPts val="0"/>
              </a:spcBef>
              <a:spcAft>
                <a:spcPts val="0"/>
              </a:spcAft>
              <a:buClr>
                <a:schemeClr val="dk1"/>
              </a:buClr>
              <a:buSzPts val="1100"/>
              <a:buFont typeface="Arial"/>
              <a:buNone/>
            </a:pPr>
            <a:r>
              <a:rPr lang="en-GB" sz="3200">
                <a:solidFill>
                  <a:schemeClr val="dk1"/>
                </a:solidFill>
              </a:rPr>
              <a:t>Section: G</a:t>
            </a:r>
            <a:endParaRPr sz="3200">
              <a:solidFill>
                <a:schemeClr val="dk1"/>
              </a:solidFill>
            </a:endParaRPr>
          </a:p>
          <a:p>
            <a:pPr indent="0" lvl="0" marL="0" rtl="0" algn="ctr">
              <a:lnSpc>
                <a:spcPct val="115000"/>
              </a:lnSpc>
              <a:spcBef>
                <a:spcPts val="700"/>
              </a:spcBef>
              <a:spcAft>
                <a:spcPts val="0"/>
              </a:spcAft>
              <a:buNone/>
            </a:pPr>
            <a:r>
              <a:t/>
            </a:r>
            <a:endParaRPr>
              <a:solidFill>
                <a:srgbClr val="898989"/>
              </a:solidFill>
            </a:endParaRPr>
          </a:p>
          <a:p>
            <a:pPr indent="0" lvl="0" marL="0" rtl="0" algn="ctr">
              <a:lnSpc>
                <a:spcPct val="115000"/>
              </a:lnSpc>
              <a:spcBef>
                <a:spcPts val="700"/>
              </a:spcBef>
              <a:spcAft>
                <a:spcPts val="0"/>
              </a:spcAft>
              <a:buClr>
                <a:schemeClr val="dk1"/>
              </a:buClr>
              <a:buSzPts val="1100"/>
              <a:buFont typeface="Arial"/>
              <a:buNone/>
            </a:pPr>
            <a:r>
              <a:t/>
            </a:r>
            <a:endParaRPr>
              <a:solidFill>
                <a:srgbClr val="898989"/>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729025" y="-381012"/>
            <a:ext cx="1685925" cy="168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161875"/>
            <a:ext cx="8520600" cy="34164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b="1" lang="en-GB" sz="3300">
                <a:solidFill>
                  <a:srgbClr val="000000"/>
                </a:solidFill>
              </a:rPr>
              <a:t>Team Member Names and SRNs-</a:t>
            </a:r>
            <a:endParaRPr b="1" sz="3300">
              <a:solidFill>
                <a:srgbClr val="000000"/>
              </a:solidFill>
            </a:endParaRPr>
          </a:p>
          <a:p>
            <a:pPr indent="0" lvl="0" marL="0" rtl="0" algn="l">
              <a:spcBef>
                <a:spcPts val="700"/>
              </a:spcBef>
              <a:spcAft>
                <a:spcPts val="0"/>
              </a:spcAft>
              <a:buNone/>
            </a:pPr>
            <a:r>
              <a:t/>
            </a:r>
            <a:endParaRPr b="1" sz="3300">
              <a:solidFill>
                <a:srgbClr val="000000"/>
              </a:solidFill>
            </a:endParaRPr>
          </a:p>
          <a:p>
            <a:pPr indent="457200" lvl="0" marL="914400" rtl="0" algn="l">
              <a:spcBef>
                <a:spcPts val="700"/>
              </a:spcBef>
              <a:spcAft>
                <a:spcPts val="0"/>
              </a:spcAft>
              <a:buNone/>
            </a:pPr>
            <a:r>
              <a:rPr lang="en-GB" sz="2800">
                <a:solidFill>
                  <a:srgbClr val="666666"/>
                </a:solidFill>
              </a:rPr>
              <a:t>Sejal Priya - PES1UG19CS441</a:t>
            </a:r>
            <a:endParaRPr sz="2800">
              <a:solidFill>
                <a:srgbClr val="666666"/>
              </a:solidFill>
            </a:endParaRPr>
          </a:p>
          <a:p>
            <a:pPr indent="457200" lvl="0" marL="914400" rtl="0" algn="l">
              <a:spcBef>
                <a:spcPts val="700"/>
              </a:spcBef>
              <a:spcAft>
                <a:spcPts val="0"/>
              </a:spcAft>
              <a:buClr>
                <a:schemeClr val="dk1"/>
              </a:buClr>
              <a:buSzPts val="1100"/>
              <a:buFont typeface="Arial"/>
              <a:buNone/>
            </a:pPr>
            <a:r>
              <a:rPr lang="en-GB" sz="2800">
                <a:solidFill>
                  <a:srgbClr val="666666"/>
                </a:solidFill>
              </a:rPr>
              <a:t>S.S. Priya - PES1UG19CS404</a:t>
            </a:r>
            <a:endParaRPr sz="2800">
              <a:solidFill>
                <a:srgbClr val="666666"/>
              </a:solidFill>
            </a:endParaRPr>
          </a:p>
          <a:p>
            <a:pPr indent="0" lvl="0" marL="1371600" rtl="0" algn="l">
              <a:spcBef>
                <a:spcPts val="700"/>
              </a:spcBef>
              <a:spcAft>
                <a:spcPts val="0"/>
              </a:spcAft>
              <a:buNone/>
            </a:pPr>
            <a:r>
              <a:rPr lang="en-GB" sz="2800">
                <a:solidFill>
                  <a:srgbClr val="666666"/>
                </a:solidFill>
              </a:rPr>
              <a:t>Sadhvi Sushravya H S - PES1UG19CS410</a:t>
            </a:r>
            <a:endParaRPr sz="2800">
              <a:solidFill>
                <a:srgbClr val="666666"/>
              </a:solidFill>
            </a:endParaRPr>
          </a:p>
          <a:p>
            <a:pPr indent="0" lvl="0" marL="0" rtl="0" algn="l">
              <a:spcBef>
                <a:spcPts val="700"/>
              </a:spcBef>
              <a:spcAft>
                <a:spcPts val="0"/>
              </a:spcAft>
              <a:buNone/>
            </a:pPr>
            <a:r>
              <a:t/>
            </a:r>
            <a:endParaRPr sz="2800">
              <a:solidFill>
                <a:srgbClr val="000000"/>
              </a:solidFill>
            </a:endParaRPr>
          </a:p>
          <a:p>
            <a:pPr indent="0" lvl="0" marL="0" rtl="0" algn="l">
              <a:spcBef>
                <a:spcPts val="700"/>
              </a:spcBef>
              <a:spcAft>
                <a:spcPts val="0"/>
              </a:spcAft>
              <a:buNone/>
            </a:pPr>
            <a:r>
              <a:rPr b="1" lang="en-GB" sz="3300">
                <a:solidFill>
                  <a:srgbClr val="000000"/>
                </a:solidFill>
              </a:rPr>
              <a:t>GitHub Link:</a:t>
            </a:r>
            <a:r>
              <a:rPr lang="en-GB" sz="2800">
                <a:solidFill>
                  <a:srgbClr val="000000"/>
                </a:solidFill>
              </a:rPr>
              <a:t> </a:t>
            </a:r>
            <a:r>
              <a:rPr lang="en-GB" sz="2500" u="sng">
                <a:solidFill>
                  <a:srgbClr val="000000"/>
                </a:solidFill>
              </a:rPr>
              <a:t>https://github.com/sadhvisushravya/food-delivery</a:t>
            </a:r>
            <a:endParaRPr sz="2500" u="sng">
              <a:solidFill>
                <a:srgbClr val="000000"/>
              </a:solidFill>
            </a:endParaRPr>
          </a:p>
          <a:p>
            <a:pPr indent="0" lvl="0" marL="1371600" rtl="0" algn="l">
              <a:spcBef>
                <a:spcPts val="700"/>
              </a:spcBef>
              <a:spcAft>
                <a:spcPts val="0"/>
              </a:spcAft>
              <a:buClr>
                <a:schemeClr val="dk1"/>
              </a:buClr>
              <a:buSzPts val="1100"/>
              <a:buFont typeface="Arial"/>
              <a:buNone/>
            </a:pPr>
            <a:r>
              <a:t/>
            </a:r>
            <a:endParaRPr sz="28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rPr lang="en-GB"/>
              <a:t>ABSTRACT</a:t>
            </a:r>
            <a:endParaRPr/>
          </a:p>
        </p:txBody>
      </p:sp>
      <p:sp>
        <p:nvSpPr>
          <p:cNvPr id="68" name="Google Shape;68;p15"/>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t>“</a:t>
            </a:r>
            <a:r>
              <a:rPr i="1" lang="en-GB" sz="1600"/>
              <a:t>Your diet is a bank account. Good food choices are good investments</a:t>
            </a:r>
            <a:r>
              <a:rPr lang="en-GB" sz="1600"/>
              <a:t>.”       </a:t>
            </a:r>
            <a:r>
              <a:rPr lang="en-GB" sz="1100"/>
              <a:t>- </a:t>
            </a:r>
            <a:r>
              <a:rPr i="1" lang="en-GB" sz="1100"/>
              <a:t>Bethenny Frankel</a:t>
            </a:r>
            <a:endParaRPr i="1" sz="1100"/>
          </a:p>
          <a:p>
            <a:pPr indent="0" lvl="0" marL="0" rtl="0" algn="l">
              <a:lnSpc>
                <a:spcPct val="100000"/>
              </a:lnSpc>
              <a:spcBef>
                <a:spcPts val="1600"/>
              </a:spcBef>
              <a:spcAft>
                <a:spcPts val="0"/>
              </a:spcAft>
              <a:buNone/>
            </a:pPr>
            <a:r>
              <a:rPr lang="en-GB" sz="1600"/>
              <a:t>A food delivery app allows the customer to order delicious cuisine from most parts of the town into his/her own place and have the best food at their doorstep.</a:t>
            </a:r>
            <a:endParaRPr sz="1600"/>
          </a:p>
          <a:p>
            <a:pPr indent="0" lvl="0" marL="0" rtl="0" algn="l">
              <a:spcBef>
                <a:spcPts val="1600"/>
              </a:spcBef>
              <a:spcAft>
                <a:spcPts val="0"/>
              </a:spcAft>
              <a:buNone/>
            </a:pPr>
            <a:r>
              <a:rPr lang="en-GB" sz="1600"/>
              <a:t>Our Food Delivery app for our restaurant ‘</a:t>
            </a:r>
            <a:r>
              <a:rPr b="1" lang="en-GB" sz="1600"/>
              <a:t>The Food Cart</a:t>
            </a:r>
            <a:r>
              <a:rPr lang="en-GB" sz="1600"/>
              <a:t>’ allows the customer to order various cuisines from our simple website. The customers are asked to Sign Up to the website. The customer is directed to the menu to choose  the food item and it will be Added to the cart. The cart page allows to use the other amenities like Add to Cart, Remove from the Cart and Place Order. The cart total is displayed. After which the customer can place the order. Then the customer is asked to enter the delivery address and confirm the payment by Cash on Delivery mode.</a:t>
            </a:r>
            <a:endParaRPr sz="1600"/>
          </a:p>
          <a:p>
            <a:pPr indent="0" lvl="0" marL="0" rtl="0" algn="l">
              <a:spcBef>
                <a:spcPts val="1600"/>
              </a:spcBef>
              <a:spcAft>
                <a:spcPts val="1600"/>
              </a:spcAft>
              <a:buNone/>
            </a:pPr>
            <a:r>
              <a:rPr lang="en-GB" sz="1600"/>
              <a:t>To perform this, we have used a MERN stack (React.js + Node.js + Express + MongoDB) CRUD Application example. The back-end server uses Node.js + Express for REST APIs, front-end side is a React client with React Router, Axios and Reactstrap.</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844050" y="155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TECHNOLOGIES USED</a:t>
            </a:r>
            <a:endParaRPr/>
          </a:p>
        </p:txBody>
      </p:sp>
      <p:sp>
        <p:nvSpPr>
          <p:cNvPr id="74" name="Google Shape;74;p16"/>
          <p:cNvSpPr txBox="1"/>
          <p:nvPr>
            <p:ph idx="1" type="body"/>
          </p:nvPr>
        </p:nvSpPr>
        <p:spPr>
          <a:xfrm>
            <a:off x="311700" y="951925"/>
            <a:ext cx="85206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AutoNum type="arabicPeriod"/>
            </a:pPr>
            <a:r>
              <a:rPr lang="en-GB" sz="2000"/>
              <a:t>package.json contains the dependencies </a:t>
            </a:r>
            <a:endParaRPr sz="2000"/>
          </a:p>
          <a:p>
            <a:pPr indent="457200" lvl="0" marL="0" rtl="0" algn="l">
              <a:lnSpc>
                <a:spcPct val="100000"/>
              </a:lnSpc>
              <a:spcBef>
                <a:spcPts val="0"/>
              </a:spcBef>
              <a:spcAft>
                <a:spcPts val="0"/>
              </a:spcAft>
              <a:buNone/>
            </a:pPr>
            <a:r>
              <a:rPr lang="en-GB" sz="2000"/>
              <a:t>React-router-dom, Reactstrap and Styled components</a:t>
            </a:r>
            <a:endParaRPr sz="2000"/>
          </a:p>
          <a:p>
            <a:pPr indent="-355600" lvl="0" marL="457200" rtl="0" algn="l">
              <a:lnSpc>
                <a:spcPct val="100000"/>
              </a:lnSpc>
              <a:spcBef>
                <a:spcPts val="0"/>
              </a:spcBef>
              <a:spcAft>
                <a:spcPts val="0"/>
              </a:spcAft>
              <a:buSzPts val="2000"/>
              <a:buAutoNum type="arabicPeriod"/>
            </a:pPr>
            <a:r>
              <a:rPr lang="en-GB" sz="2000"/>
              <a:t>Signup</a:t>
            </a:r>
            <a:r>
              <a:rPr lang="en-GB" sz="2000"/>
              <a:t>.js initializes axios with HTTP base URL and headers.</a:t>
            </a:r>
            <a:endParaRPr sz="2000"/>
          </a:p>
          <a:p>
            <a:pPr indent="-355600" lvl="0" marL="457200" rtl="0" algn="l">
              <a:lnSpc>
                <a:spcPct val="100000"/>
              </a:lnSpc>
              <a:spcBef>
                <a:spcPts val="0"/>
              </a:spcBef>
              <a:spcAft>
                <a:spcPts val="0"/>
              </a:spcAft>
              <a:buSzPts val="2000"/>
              <a:buAutoNum type="arabicPeriod"/>
            </a:pPr>
            <a:r>
              <a:rPr lang="en-GB" sz="2000"/>
              <a:t>express is for building the Rest apis</a:t>
            </a:r>
            <a:endParaRPr sz="2000"/>
          </a:p>
          <a:p>
            <a:pPr indent="-355600" lvl="0" marL="457200" rtl="0" algn="l">
              <a:lnSpc>
                <a:spcPct val="100000"/>
              </a:lnSpc>
              <a:spcBef>
                <a:spcPts val="0"/>
              </a:spcBef>
              <a:spcAft>
                <a:spcPts val="0"/>
              </a:spcAft>
              <a:buSzPts val="2000"/>
              <a:buAutoNum type="arabicPeriod"/>
            </a:pPr>
            <a:r>
              <a:rPr lang="en-GB" sz="2000"/>
              <a:t>body-parser helps to parse the request and create the req.body object cors provides Express middleware to enable cross origin resource sharing with various options.</a:t>
            </a:r>
            <a:endParaRPr sz="2000"/>
          </a:p>
          <a:p>
            <a:pPr indent="-355600" lvl="0" marL="457200" rtl="0" algn="l">
              <a:lnSpc>
                <a:spcPct val="100000"/>
              </a:lnSpc>
              <a:spcBef>
                <a:spcPts val="0"/>
              </a:spcBef>
              <a:spcAft>
                <a:spcPts val="0"/>
              </a:spcAft>
              <a:buSzPts val="2000"/>
              <a:buAutoNum type="arabicPeriod"/>
            </a:pPr>
            <a:r>
              <a:rPr lang="en-GB" sz="2000"/>
              <a:t>mongoose is also used in the back end to map the object document to MongoDB</a:t>
            </a:r>
            <a:endParaRPr sz="2000"/>
          </a:p>
          <a:p>
            <a:pPr indent="-355600" lvl="0" marL="457200" rtl="0" algn="l">
              <a:lnSpc>
                <a:spcPct val="100000"/>
              </a:lnSpc>
              <a:spcBef>
                <a:spcPts val="0"/>
              </a:spcBef>
              <a:spcAft>
                <a:spcPts val="0"/>
              </a:spcAft>
              <a:buSzPts val="2000"/>
              <a:buAutoNum type="arabicPeriod"/>
            </a:pPr>
            <a:r>
              <a:rPr lang="en-GB" sz="2000"/>
              <a:t>server</a:t>
            </a:r>
            <a:r>
              <a:rPr lang="en-GB" sz="2000"/>
              <a:t>.js exports configuring parameters for MongoDB connection &amp; Mongoose</a:t>
            </a:r>
            <a:endParaRPr sz="2000"/>
          </a:p>
          <a:p>
            <a:pPr indent="-355600" lvl="0" marL="457200" rtl="0" algn="l">
              <a:lnSpc>
                <a:spcPct val="100000"/>
              </a:lnSpc>
              <a:spcBef>
                <a:spcPts val="0"/>
              </a:spcBef>
              <a:spcAft>
                <a:spcPts val="0"/>
              </a:spcAft>
              <a:buSzPts val="2000"/>
              <a:buAutoNum type="arabicPeriod"/>
            </a:pPr>
            <a:r>
              <a:rPr lang="en-GB" sz="2000"/>
              <a:t>Express web framework in server.js is helping with server side logic of handling requests at our specified url.</a:t>
            </a:r>
            <a:endParaRPr sz="2000"/>
          </a:p>
          <a:p>
            <a:pPr indent="0" lvl="0" marL="457200" rtl="0" algn="l">
              <a:lnSpc>
                <a:spcPct val="100000"/>
              </a:lnSpc>
              <a:spcBef>
                <a:spcPts val="0"/>
              </a:spcBef>
              <a:spcAft>
                <a:spcPts val="0"/>
              </a:spcAft>
              <a:buNone/>
            </a:pPr>
            <a:r>
              <a:t/>
            </a:r>
            <a:endParaRPr sz="1700"/>
          </a:p>
          <a:p>
            <a:pPr indent="0" lvl="0" marL="457200" rtl="0" algn="l">
              <a:spcBef>
                <a:spcPts val="0"/>
              </a:spcBef>
              <a:spcAft>
                <a:spcPts val="16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a:p>
            <a:pPr indent="0" lvl="0" marL="0" rtl="0" algn="l">
              <a:spcBef>
                <a:spcPts val="0"/>
              </a:spcBef>
              <a:spcAft>
                <a:spcPts val="0"/>
              </a:spcAft>
              <a:buClr>
                <a:schemeClr val="dk1"/>
              </a:buClr>
              <a:buSzPts val="1100"/>
              <a:buFont typeface="Arial"/>
              <a:buNone/>
            </a:pPr>
            <a:r>
              <a:t/>
            </a:r>
            <a:endParaRPr sz="1800">
              <a:solidFill>
                <a:schemeClr val="dk2"/>
              </a:solidFill>
            </a:endParaRPr>
          </a:p>
        </p:txBody>
      </p:sp>
      <p:sp>
        <p:nvSpPr>
          <p:cNvPr id="80" name="Google Shape;80;p17"/>
          <p:cNvSpPr txBox="1"/>
          <p:nvPr>
            <p:ph idx="1" type="body"/>
          </p:nvPr>
        </p:nvSpPr>
        <p:spPr>
          <a:xfrm>
            <a:off x="-86700" y="849225"/>
            <a:ext cx="9317400" cy="38697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GB" sz="1900"/>
              <a:t>8.  </a:t>
            </a:r>
            <a:r>
              <a:rPr lang="en-GB" sz="1900"/>
              <a:t>App.js is using Router,Route and Switch from react-router-dom.</a:t>
            </a:r>
            <a:endParaRPr sz="1900"/>
          </a:p>
          <a:p>
            <a:pPr indent="0" lvl="0" marL="457200" rtl="0" algn="l">
              <a:lnSpc>
                <a:spcPct val="100000"/>
              </a:lnSpc>
              <a:spcBef>
                <a:spcPts val="0"/>
              </a:spcBef>
              <a:spcAft>
                <a:spcPts val="0"/>
              </a:spcAft>
              <a:buNone/>
            </a:pPr>
            <a:r>
              <a:t/>
            </a:r>
            <a:endParaRPr sz="1900"/>
          </a:p>
          <a:p>
            <a:pPr indent="0" lvl="0" marL="457200" rtl="0" algn="l">
              <a:lnSpc>
                <a:spcPct val="100000"/>
              </a:lnSpc>
              <a:spcBef>
                <a:spcPts val="0"/>
              </a:spcBef>
              <a:spcAft>
                <a:spcPts val="0"/>
              </a:spcAft>
              <a:buNone/>
            </a:pPr>
            <a:r>
              <a:rPr lang="en-GB" sz="1900"/>
              <a:t>9.  The components includes folders like Feature, Footer, Hero, Navbar, </a:t>
            </a:r>
            <a:r>
              <a:rPr lang="en-GB" sz="1900">
                <a:solidFill>
                  <a:srgbClr val="FFFFFF"/>
                </a:solidFill>
              </a:rPr>
              <a:t>Pro</a:t>
            </a:r>
            <a:r>
              <a:rPr lang="en-GB" sz="1900"/>
              <a:t>Products, Sidebar.</a:t>
            </a:r>
            <a:endParaRPr sz="1900"/>
          </a:p>
          <a:p>
            <a:pPr indent="0" lvl="0" marL="457200" rtl="0" algn="l">
              <a:lnSpc>
                <a:spcPct val="100000"/>
              </a:lnSpc>
              <a:spcBef>
                <a:spcPts val="0"/>
              </a:spcBef>
              <a:spcAft>
                <a:spcPts val="0"/>
              </a:spcAft>
              <a:buNone/>
            </a:pPr>
            <a:r>
              <a:t/>
            </a:r>
            <a:endParaRPr sz="1900"/>
          </a:p>
          <a:p>
            <a:pPr indent="0" lvl="0" marL="457200" rtl="0" algn="l">
              <a:lnSpc>
                <a:spcPct val="100000"/>
              </a:lnSpc>
              <a:spcBef>
                <a:spcPts val="0"/>
              </a:spcBef>
              <a:spcAft>
                <a:spcPts val="0"/>
              </a:spcAft>
              <a:buNone/>
            </a:pPr>
            <a:r>
              <a:rPr lang="en-GB" sz="1900"/>
              <a:t>10. The images includes all the pictures used.</a:t>
            </a:r>
            <a:endParaRPr sz="1900"/>
          </a:p>
          <a:p>
            <a:pPr indent="0" lvl="0" marL="457200" rtl="0" algn="l">
              <a:lnSpc>
                <a:spcPct val="100000"/>
              </a:lnSpc>
              <a:spcBef>
                <a:spcPts val="0"/>
              </a:spcBef>
              <a:spcAft>
                <a:spcPts val="0"/>
              </a:spcAft>
              <a:buNone/>
            </a:pPr>
            <a:r>
              <a:t/>
            </a:r>
            <a:endParaRPr sz="1900"/>
          </a:p>
          <a:p>
            <a:pPr indent="0" lvl="0" marL="457200" rtl="0" algn="l">
              <a:spcBef>
                <a:spcPts val="0"/>
              </a:spcBef>
              <a:spcAft>
                <a:spcPts val="0"/>
              </a:spcAft>
              <a:buNone/>
            </a:pPr>
            <a:r>
              <a:rPr lang="en-GB" sz="1900"/>
              <a:t>11. For adding items to cart/ removing them we have made use of useStates </a:t>
            </a:r>
            <a:r>
              <a:rPr lang="en-GB" sz="1900">
                <a:solidFill>
                  <a:srgbClr val="FFFFFF"/>
                </a:solidFill>
              </a:rPr>
              <a:t>frof</a:t>
            </a:r>
            <a:r>
              <a:rPr lang="en-GB" sz="1900"/>
              <a:t>from react and .map, .filter and .reduce methods for adding, removing items and getting total sum of prices.</a:t>
            </a:r>
            <a:endParaRPr sz="1900"/>
          </a:p>
          <a:p>
            <a:pPr indent="0" lvl="0" marL="0" rtl="0" algn="l">
              <a:lnSpc>
                <a:spcPct val="100000"/>
              </a:lnSpc>
              <a:spcBef>
                <a:spcPts val="1600"/>
              </a:spcBef>
              <a:spcAft>
                <a:spcPts val="0"/>
              </a:spcAft>
              <a:buNone/>
            </a:pPr>
            <a:r>
              <a:t/>
            </a:r>
            <a:endParaRPr sz="1700"/>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MEMBER CONTRIBUTIONS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rgbClr val="000000"/>
                </a:solidFill>
                <a:highlight>
                  <a:srgbClr val="FFFFFF"/>
                </a:highlight>
              </a:rPr>
              <a:t>FUNCTIONALITIES:</a:t>
            </a:r>
            <a:endParaRPr u="sng">
              <a:solidFill>
                <a:srgbClr val="000000"/>
              </a:solidFill>
              <a:highlight>
                <a:srgbClr val="FFFFFF"/>
              </a:highlight>
            </a:endParaRPr>
          </a:p>
          <a:p>
            <a:pPr indent="0" lvl="0" marL="0" rtl="0" algn="l">
              <a:lnSpc>
                <a:spcPct val="100000"/>
              </a:lnSpc>
              <a:spcBef>
                <a:spcPts val="1600"/>
              </a:spcBef>
              <a:spcAft>
                <a:spcPts val="0"/>
              </a:spcAft>
              <a:buNone/>
            </a:pPr>
            <a:r>
              <a:rPr lang="en-GB" sz="1700"/>
              <a:t>Frontend : Sejal Priya, S S Priya, </a:t>
            </a:r>
            <a:r>
              <a:rPr lang="en-GB" sz="1700">
                <a:solidFill>
                  <a:srgbClr val="666666"/>
                </a:solidFill>
              </a:rPr>
              <a:t>Sadhvi Sushravya H S</a:t>
            </a:r>
            <a:endParaRPr sz="1700">
              <a:solidFill>
                <a:srgbClr val="666666"/>
              </a:solidFill>
            </a:endParaRPr>
          </a:p>
          <a:p>
            <a:pPr indent="0" lvl="0" marL="0" rtl="0" algn="l">
              <a:lnSpc>
                <a:spcPct val="100000"/>
              </a:lnSpc>
              <a:spcBef>
                <a:spcPts val="0"/>
              </a:spcBef>
              <a:spcAft>
                <a:spcPts val="0"/>
              </a:spcAft>
              <a:buNone/>
            </a:pPr>
            <a:r>
              <a:rPr lang="en-GB" sz="1700">
                <a:solidFill>
                  <a:srgbClr val="666666"/>
                </a:solidFill>
              </a:rPr>
              <a:t>Backend:  </a:t>
            </a:r>
            <a:r>
              <a:rPr lang="en-GB" sz="1700"/>
              <a:t>Sejal Priya, S S Priya, </a:t>
            </a:r>
            <a:r>
              <a:rPr lang="en-GB" sz="1700">
                <a:solidFill>
                  <a:srgbClr val="666666"/>
                </a:solidFill>
              </a:rPr>
              <a:t>Sadhvi Sushravya H S</a:t>
            </a:r>
            <a:endParaRPr sz="1700">
              <a:solidFill>
                <a:srgbClr val="666666"/>
              </a:solidFill>
            </a:endParaRPr>
          </a:p>
          <a:p>
            <a:pPr indent="0" lvl="0" marL="0" rtl="0" algn="l">
              <a:lnSpc>
                <a:spcPct val="100000"/>
              </a:lnSpc>
              <a:spcBef>
                <a:spcPts val="0"/>
              </a:spcBef>
              <a:spcAft>
                <a:spcPts val="0"/>
              </a:spcAft>
              <a:buNone/>
            </a:pPr>
            <a:r>
              <a:t/>
            </a:r>
            <a:endParaRPr sz="1700">
              <a:solidFill>
                <a:srgbClr val="666666"/>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u="sng">
              <a:solidFill>
                <a:srgbClr val="000000"/>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