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23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1FF76-D285-4482-BA78-0AD082CD6B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269B2-5AA7-410D-A3E5-CE7DAABCD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59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269B2-5AA7-410D-A3E5-CE7DAABCD6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0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383280" y="171450"/>
            <a:ext cx="1645920" cy="632114"/>
          </a:xfrm>
          <a:prstGeom prst="ellipse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Start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63240" y="1163781"/>
            <a:ext cx="2286000" cy="484910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Display 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3063240" y="1895301"/>
            <a:ext cx="2286000" cy="487681"/>
          </a:xfrm>
          <a:prstGeom prst="rect">
            <a:avLst/>
          </a:prstGeom>
          <a:solidFill>
            <a:srgbClr val="0070C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dirty="0"/>
              <a:t>Read User Choice</a:t>
            </a:r>
          </a:p>
        </p:txBody>
      </p:sp>
      <p:sp>
        <p:nvSpPr>
          <p:cNvPr id="5" name="Diamond 4"/>
          <p:cNvSpPr/>
          <p:nvPr/>
        </p:nvSpPr>
        <p:spPr>
          <a:xfrm>
            <a:off x="3079519" y="2748742"/>
            <a:ext cx="2286000" cy="936567"/>
          </a:xfrm>
          <a:prstGeom prst="diamond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Choice?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" y="4030287"/>
            <a:ext cx="1828800" cy="731520"/>
          </a:xfrm>
          <a:prstGeom prst="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Add Student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831224" y="4030287"/>
            <a:ext cx="1828800" cy="731520"/>
          </a:xfrm>
          <a:prstGeom prst="rect">
            <a:avLst/>
          </a:prstGeom>
          <a:solidFill>
            <a:srgbClr val="70AD4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View Students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3308119" y="4030287"/>
            <a:ext cx="1828800" cy="731520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Search Student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0531" y="4030287"/>
            <a:ext cx="1828800" cy="73152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dirty="0"/>
              <a:t>Update Student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92240" y="4030287"/>
            <a:ext cx="1828800" cy="731520"/>
          </a:xfrm>
          <a:prstGeom prst="rect">
            <a:avLst/>
          </a:prstGeom>
          <a:solidFill>
            <a:srgbClr val="4BACC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Delete Student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79519" y="5257799"/>
            <a:ext cx="2269721" cy="568036"/>
          </a:xfrm>
          <a:prstGeom prst="rect">
            <a:avLst/>
          </a:prstGeom>
          <a:solidFill>
            <a:srgbClr val="FF666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dirty="0"/>
              <a:t>Return to Menu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79519" y="6180513"/>
            <a:ext cx="2269721" cy="523702"/>
          </a:xfrm>
          <a:prstGeom prst="rect">
            <a:avLst/>
          </a:prstGeom>
          <a:solidFill>
            <a:srgbClr val="99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Exit</a:t>
            </a:r>
          </a:p>
        </p:txBody>
      </p:sp>
      <p:sp>
        <p:nvSpPr>
          <p:cNvPr id="13" name="Oval 12"/>
          <p:cNvSpPr/>
          <p:nvPr/>
        </p:nvSpPr>
        <p:spPr>
          <a:xfrm>
            <a:off x="3200400" y="9144000"/>
            <a:ext cx="1828800" cy="731520"/>
          </a:xfrm>
          <a:prstGeom prst="ellipse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End</a:t>
            </a:r>
          </a:p>
        </p:txBody>
      </p:sp>
      <p:cxnSp>
        <p:nvCxnSpPr>
          <p:cNvPr id="15" name="Straight Arrow Connector 14"/>
          <p:cNvCxnSpPr>
            <a:stCxn id="2" idx="4"/>
            <a:endCxn id="3" idx="0"/>
          </p:cNvCxnSpPr>
          <p:nvPr/>
        </p:nvCxnSpPr>
        <p:spPr>
          <a:xfrm>
            <a:off x="4206240" y="803564"/>
            <a:ext cx="0" cy="3602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" idx="2"/>
            <a:endCxn id="4" idx="0"/>
          </p:cNvCxnSpPr>
          <p:nvPr/>
        </p:nvCxnSpPr>
        <p:spPr>
          <a:xfrm>
            <a:off x="4206240" y="1648691"/>
            <a:ext cx="0" cy="246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2"/>
            <a:endCxn id="5" idx="0"/>
          </p:cNvCxnSpPr>
          <p:nvPr/>
        </p:nvCxnSpPr>
        <p:spPr>
          <a:xfrm>
            <a:off x="4206240" y="2382982"/>
            <a:ext cx="16279" cy="3657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2"/>
            <a:endCxn id="8" idx="0"/>
          </p:cNvCxnSpPr>
          <p:nvPr/>
        </p:nvCxnSpPr>
        <p:spPr>
          <a:xfrm>
            <a:off x="4222519" y="3685309"/>
            <a:ext cx="0" cy="344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214379" y="3857798"/>
            <a:ext cx="3192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030258" y="3864032"/>
            <a:ext cx="31922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9" idx="0"/>
          </p:cNvCxnSpPr>
          <p:nvPr/>
        </p:nvCxnSpPr>
        <p:spPr>
          <a:xfrm>
            <a:off x="5854931" y="3864032"/>
            <a:ext cx="0" cy="16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" idx="0"/>
          </p:cNvCxnSpPr>
          <p:nvPr/>
        </p:nvCxnSpPr>
        <p:spPr>
          <a:xfrm>
            <a:off x="7406640" y="3857798"/>
            <a:ext cx="0" cy="1724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" idx="0"/>
          </p:cNvCxnSpPr>
          <p:nvPr/>
        </p:nvCxnSpPr>
        <p:spPr>
          <a:xfrm>
            <a:off x="2745624" y="3864032"/>
            <a:ext cx="0" cy="16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1030258" y="3864032"/>
            <a:ext cx="0" cy="166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2"/>
            <a:endCxn id="11" idx="0"/>
          </p:cNvCxnSpPr>
          <p:nvPr/>
        </p:nvCxnSpPr>
        <p:spPr>
          <a:xfrm flipH="1">
            <a:off x="4214380" y="4761807"/>
            <a:ext cx="8139" cy="49599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2"/>
            <a:endCxn id="12" idx="0"/>
          </p:cNvCxnSpPr>
          <p:nvPr/>
        </p:nvCxnSpPr>
        <p:spPr>
          <a:xfrm>
            <a:off x="4214380" y="5825835"/>
            <a:ext cx="0" cy="3546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2025-06-29T15:20:14Z</dcterms:modified>
  <cp:category/>
</cp:coreProperties>
</file>