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9" autoAdjust="0"/>
    <p:restoredTop sz="94660"/>
  </p:normalViewPr>
  <p:slideViewPr>
    <p:cSldViewPr snapToGrid="0">
      <p:cViewPr>
        <p:scale>
          <a:sx n="66" d="100"/>
          <a:sy n="66" d="100"/>
        </p:scale>
        <p:origin x="3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142B-9427-4A77-AB4D-6F16AFBD020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B2139-D10E-490B-AB6D-6A5AAB15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1943"/>
            <a:ext cx="9144000" cy="102802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RAMIS CICD Pipeline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2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Current</a:t>
            </a:r>
            <a:r>
              <a:rPr lang="en-US" dirty="0" smtClean="0">
                <a:latin typeface="+mn-lt"/>
              </a:rPr>
              <a:t>                             </a:t>
            </a:r>
            <a:r>
              <a:rPr lang="en-US" sz="4000" b="1" dirty="0">
                <a:solidFill>
                  <a:srgbClr val="002060"/>
                </a:solidFill>
                <a:latin typeface="+mn-lt"/>
              </a:rPr>
              <a:t>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90687"/>
            <a:ext cx="5105399" cy="4333875"/>
          </a:xfrm>
        </p:spPr>
        <p:txBody>
          <a:bodyPr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To take the file from TFS, Connect to CISCO</a:t>
            </a:r>
            <a:r>
              <a:rPr lang="en-IN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VPN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Go to the path mentioned in mail. 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Eg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: $/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SL.IRD.RAMIS01/Main/Hotfix/DC20190418-2/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Take the latest version of the folder mentioned in given path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Copy the 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dll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 from TFS to the local machine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Disconnect CISCO 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vpn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 and connect to azure 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vpn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Log in to DEV services server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Go to file explorer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Go to path “C:\Services\” or “C:\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inetpub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\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wwwroot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\Services\”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Take the backup of Services file folder and rename it .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eg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: “Services_20190418_2.zip”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Now go to path “C:\Services\bin” or “C:\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inetpub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\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wwwroot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\Services\bin”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Copy the </a:t>
            </a:r>
            <a:r>
              <a:rPr lang="en-IN" sz="18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dll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 from our local machine and Paste it to the mentioned</a:t>
            </a:r>
            <a:r>
              <a:rPr lang="en-IN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server</a:t>
            </a:r>
            <a:r>
              <a:rPr lang="en-IN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Click on </a:t>
            </a:r>
            <a:r>
              <a:rPr lang="en-IN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Copy and Replace</a:t>
            </a:r>
            <a:r>
              <a:rPr lang="en-IN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 option.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 smtClean="0">
                <a:latin typeface="Calibri" panose="020F0502020204030204" pitchFamily="34" charset="0"/>
                <a:ea typeface="Calibri" panose="020F0502020204030204" pitchFamily="34" charset="0"/>
              </a:rPr>
              <a:t>Disconnect from server and send notification mail.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Connect to Azure VPN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Configure and access Git account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Put require files into Git server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Go to path “C:\Services\” or “C:\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inetpub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\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wwwroot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\Services\”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and t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ake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 backup of Services file folder and rename it .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eg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: “Services_20190418_2.zip”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Now go to path “C:\Services\bin” or “C:\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inetpub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\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wwwroot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\Services\bin”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Copy the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dll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 from Git Server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</a:rPr>
              <a:t>Send notification mail.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95997" y="353513"/>
            <a:ext cx="3" cy="636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365125"/>
            <a:ext cx="10515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26225" y="369025"/>
            <a:ext cx="11977" cy="637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151361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53801" y="365125"/>
            <a:ext cx="10885" cy="6350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32213" y="6741885"/>
            <a:ext cx="10532473" cy="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8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399" y="770768"/>
            <a:ext cx="1113245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2400" b="1" dirty="0" smtClean="0">
                <a:solidFill>
                  <a:srgbClr val="002060"/>
                </a:solidFill>
              </a:rPr>
              <a:t>Octopus Configuration</a:t>
            </a:r>
            <a:endParaRPr lang="en-US" sz="2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Azure Account into Octopus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</a:t>
            </a:r>
            <a:r>
              <a:rPr lang="en-US" b="1" dirty="0"/>
              <a:t>Octopus Deploy Tentacle Agent</a:t>
            </a:r>
            <a:r>
              <a:rPr lang="en-US" dirty="0"/>
              <a:t> </a:t>
            </a:r>
            <a:r>
              <a:rPr lang="en-US" dirty="0" smtClean="0"/>
              <a:t> into Azure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Azure VM’s into Octopus Server and test deployment using PowerShell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notification of deployment.</a:t>
            </a:r>
          </a:p>
        </p:txBody>
      </p:sp>
    </p:spTree>
    <p:extLst>
      <p:ext uri="{BB962C8B-B14F-4D97-AF65-F5344CB8AC3E}">
        <p14:creationId xmlns:p14="http://schemas.microsoft.com/office/powerpoint/2010/main" val="3298477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4" y="432751"/>
            <a:ext cx="10421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Some Limitations </a:t>
            </a:r>
            <a:r>
              <a:rPr lang="en-US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this automation process are as below: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 NCS N/W not able to RDP to Azure VM’s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Currently using 45 days free subscription of Octopus. We need to Buy it for long time process.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 Azure Cloud Account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812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+mn-lt"/>
              </a:rPr>
              <a:t>Thank</a:t>
            </a:r>
            <a:r>
              <a:rPr lang="en-US" sz="3200" b="1" dirty="0" smtClean="0">
                <a:latin typeface="+mn-lt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+mn-lt"/>
              </a:rPr>
              <a:t>You</a:t>
            </a:r>
            <a:endParaRPr lang="en-US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71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293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Constantia</vt:lpstr>
      <vt:lpstr>Symbol</vt:lpstr>
      <vt:lpstr>Office Theme</vt:lpstr>
      <vt:lpstr>RAMIS CICD Pipeline</vt:lpstr>
      <vt:lpstr>             Current                             After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Ramis CICD Pipeline</dc:title>
  <dc:creator>Priya Dhole  NCS</dc:creator>
  <cp:lastModifiedBy>Priya Dhole  NCS</cp:lastModifiedBy>
  <cp:revision>35</cp:revision>
  <dcterms:created xsi:type="dcterms:W3CDTF">2019-06-11T06:12:58Z</dcterms:created>
  <dcterms:modified xsi:type="dcterms:W3CDTF">2019-06-12T07:34:21Z</dcterms:modified>
</cp:coreProperties>
</file>