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A099-FFF2-4A8C-AA71-588625CD7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3B815-D6E4-43B2-B42D-63EA1D765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9FC8B-1A65-4B91-928F-4EBD2A5E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34D-07A4-41B4-8E83-6D271E25761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6C61F-4BCE-446F-BFDC-670CBC81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46474-A465-442B-81CE-FEB19BEA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7AF-08FE-4B76-8264-2D7DFDDAF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05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9A18-AB9E-4196-B47D-FE6058E3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D6186-2C6C-45A5-9E96-E6DEAEAFA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9CD2A-306E-4818-BD2D-9424EE6E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34D-07A4-41B4-8E83-6D271E25761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88A6C-AB7D-419E-9A68-F73557A3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0A54-CF06-4608-82B6-6224DB7F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7AF-08FE-4B76-8264-2D7DFDDAF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02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1922F-D739-42BC-9ADF-BB92CB271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0D1C9-9045-4671-86C2-63192EF7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C241C-02DA-4146-8CE8-249A393D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34D-07A4-41B4-8E83-6D271E25761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C5C3D-5423-42F7-8708-82C9965B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525B6-32B7-47F5-B291-3BB75467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7AF-08FE-4B76-8264-2D7DFDDAF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4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DB24-777E-4D00-B1E0-84AC70B2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E44FA-BC18-41AF-8D54-9B933B1C0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61FB-3937-471B-94D9-3613B029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34D-07A4-41B4-8E83-6D271E25761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B53C4-D1F7-47B2-975F-CB7A730D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BFCA0-5CF3-40A3-A8F3-579AC824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7AF-08FE-4B76-8264-2D7DFDDAF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91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37F6-710D-4593-B750-34F7DB0F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17BF8-A950-49CB-B3FD-6523C0608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756D-6D6E-48AD-9F54-21465D98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34D-07A4-41B4-8E83-6D271E25761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18314-9A69-4E80-A05F-07480021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A960-567D-44FE-9258-5165E356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7AF-08FE-4B76-8264-2D7DFDDAF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99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A97B-5C1A-4AC1-93CB-FC3DAE43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1DD82-D346-44BC-9128-D28DAE01D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3CEE0-A18C-4B92-801D-A145BCF58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7FDFC-CEED-4F76-BD61-1361020C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34D-07A4-41B4-8E83-6D271E25761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EC77E-ED1D-4148-AC14-68089124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8261-CFDD-402A-8E4C-4A25003B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7AF-08FE-4B76-8264-2D7DFDDAF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4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B990-8CAD-48A2-8149-9E7CB906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0A785-A3C7-4580-89C7-154BE997E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8B003-7393-4579-A8FE-02C88FA3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20F97-43DE-4627-B6C8-B6B635A1C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E0D25-4D16-4115-B67F-FAC6E01A3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BFA78-4F9F-41E2-8C50-85AA4BCD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34D-07A4-41B4-8E83-6D271E25761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7395E-6BB5-4518-8E8F-C41689E5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2715E-D775-4398-971F-1D5F3A02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7AF-08FE-4B76-8264-2D7DFDDAF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31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1DB7-DBFF-4B59-AF30-D11F6CC1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580CA-2DAB-4B54-8E35-6230DFDC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34D-07A4-41B4-8E83-6D271E25761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04700-3C57-4602-8DE2-48F64725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5A80A-F119-431B-95D9-0B8582D6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7AF-08FE-4B76-8264-2D7DFDDAF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71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71BE4-7220-4108-8A92-C3A2727E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34D-07A4-41B4-8E83-6D271E25761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57937-A0A6-4703-B0B5-BEF94FCE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8C756-FFC0-4CFD-BA96-CA9F8993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7AF-08FE-4B76-8264-2D7DFDDAF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6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BFB3-006E-44DA-A29B-9DC9605C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5B36-6ED9-41FA-B320-345FC6D77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C4D08-541C-46C0-9880-25F4BCB7B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88D5F-4F11-4FA8-B988-F2B2646D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34D-07A4-41B4-8E83-6D271E25761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DE73E-A876-4CAA-9F02-8246DAA3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E0F5A-1892-49F2-BFE6-465889B7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7AF-08FE-4B76-8264-2D7DFDDAF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07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F46C-05DC-4CE0-9BFD-F16535B5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6C45F-0238-4221-B04C-B4DA93F39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D8B38-470A-4B6E-87AB-B7B3A49EA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4D8AA-DDEC-4178-94BF-C5334A77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34D-07A4-41B4-8E83-6D271E25761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8D989-7C6E-4679-8DD6-2CBFCD26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8788D-7FC7-48BD-AE67-A768C0DC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F7AF-08FE-4B76-8264-2D7DFDDAF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9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F02CF-F93A-421E-BD3C-DE548C99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F92F-79E8-4B56-8C8D-C4F61EBD9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5567-EA23-4DF0-BF30-9BA425E21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3734D-07A4-41B4-8E83-6D271E25761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8364E-D4B6-4C6E-8EF2-81EC67C2B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1AF68-E257-4D32-9B9A-67F488DC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DF7AF-08FE-4B76-8264-2D7DFDDAF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82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A2E580-04CE-4981-9C7B-6EE99A46E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23" y="2054912"/>
            <a:ext cx="9050013" cy="45059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E2273C-D783-42F4-B8D4-C2CAB72A23AD}"/>
              </a:ext>
            </a:extLst>
          </p:cNvPr>
          <p:cNvSpPr/>
          <p:nvPr/>
        </p:nvSpPr>
        <p:spPr>
          <a:xfrm>
            <a:off x="1109463" y="561487"/>
            <a:ext cx="9316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Analyst Internship Task - 04</a:t>
            </a:r>
          </a:p>
        </p:txBody>
      </p:sp>
    </p:spTree>
    <p:extLst>
      <p:ext uri="{BB962C8B-B14F-4D97-AF65-F5344CB8AC3E}">
        <p14:creationId xmlns:p14="http://schemas.microsoft.com/office/powerpoint/2010/main" val="276751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A52E39-B281-4999-BE7A-2CC7A9F95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869" y="1331649"/>
            <a:ext cx="7449635" cy="411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7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20E4A3-A0A4-4EE1-82BB-03050DBAE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48" y="858354"/>
            <a:ext cx="7773485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F673FD-A1EC-4634-BB7B-760A624EB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30" y="620195"/>
            <a:ext cx="6487430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2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D6BFD6-029C-46F4-BBC0-C301FB175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56" y="613041"/>
            <a:ext cx="7354326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2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917FB2-68D7-4677-9581-458F5E33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31" y="1372051"/>
            <a:ext cx="10259857" cy="14861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2B3260-7625-4B3F-A3A6-4A4EF39E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183" y="3380630"/>
            <a:ext cx="325800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2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CD2EBB-2775-4CD1-81DD-5F717C575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53" y="820300"/>
            <a:ext cx="5563376" cy="7430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22E706-7418-4B4A-8432-FB6F3DB0EF18}"/>
              </a:ext>
            </a:extLst>
          </p:cNvPr>
          <p:cNvSpPr/>
          <p:nvPr/>
        </p:nvSpPr>
        <p:spPr>
          <a:xfrm>
            <a:off x="4364363" y="3278053"/>
            <a:ext cx="3143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Thank-you</a:t>
            </a:r>
          </a:p>
        </p:txBody>
      </p:sp>
    </p:spTree>
    <p:extLst>
      <p:ext uri="{BB962C8B-B14F-4D97-AF65-F5344CB8AC3E}">
        <p14:creationId xmlns:p14="http://schemas.microsoft.com/office/powerpoint/2010/main" val="280826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2025-06-27T16:29:52Z</dcterms:created>
  <dcterms:modified xsi:type="dcterms:W3CDTF">2025-06-27T16:32:36Z</dcterms:modified>
</cp:coreProperties>
</file>