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31903BE-3DDB-460D-8E07-9DE4E636F085}" type="datetimeFigureOut">
              <a:rPr lang="en-IN" smtClean="0"/>
              <a:t>01/Jul/2025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DDA7F8B-BA5C-417B-85F3-87C50A80F79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94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03BE-3DDB-460D-8E07-9DE4E636F085}" type="datetimeFigureOut">
              <a:rPr lang="en-IN" smtClean="0"/>
              <a:t>01/Jul/2025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7F8B-BA5C-417B-85F3-87C50A80F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3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03BE-3DDB-460D-8E07-9DE4E636F085}" type="datetimeFigureOut">
              <a:rPr lang="en-IN" smtClean="0"/>
              <a:t>01/Jul/2025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7F8B-BA5C-417B-85F3-87C50A80F79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866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03BE-3DDB-460D-8E07-9DE4E636F085}" type="datetimeFigureOut">
              <a:rPr lang="en-IN" smtClean="0"/>
              <a:t>01/Jul/2025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7F8B-BA5C-417B-85F3-87C50A80F79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997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03BE-3DDB-460D-8E07-9DE4E636F085}" type="datetimeFigureOut">
              <a:rPr lang="en-IN" smtClean="0"/>
              <a:t>01/Jul/2025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7F8B-BA5C-417B-85F3-87C50A80F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911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03BE-3DDB-460D-8E07-9DE4E636F085}" type="datetimeFigureOut">
              <a:rPr lang="en-IN" smtClean="0"/>
              <a:t>01/Jul/2025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7F8B-BA5C-417B-85F3-87C50A80F79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399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03BE-3DDB-460D-8E07-9DE4E636F085}" type="datetimeFigureOut">
              <a:rPr lang="en-IN" smtClean="0"/>
              <a:t>01/Jul/2025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7F8B-BA5C-417B-85F3-87C50A80F79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874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03BE-3DDB-460D-8E07-9DE4E636F085}" type="datetimeFigureOut">
              <a:rPr lang="en-IN" smtClean="0"/>
              <a:t>01/Jul/2025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7F8B-BA5C-417B-85F3-87C50A80F79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578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03BE-3DDB-460D-8E07-9DE4E636F085}" type="datetimeFigureOut">
              <a:rPr lang="en-IN" smtClean="0"/>
              <a:t>01/Jul/2025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7F8B-BA5C-417B-85F3-87C50A80F79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646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03BE-3DDB-460D-8E07-9DE4E636F085}" type="datetimeFigureOut">
              <a:rPr lang="en-IN" smtClean="0"/>
              <a:t>01/Jul/2025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7F8B-BA5C-417B-85F3-87C50A80F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571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03BE-3DDB-460D-8E07-9DE4E636F085}" type="datetimeFigureOut">
              <a:rPr lang="en-IN" smtClean="0"/>
              <a:t>01/Jul/2025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7F8B-BA5C-417B-85F3-87C50A80F79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349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03BE-3DDB-460D-8E07-9DE4E636F085}" type="datetimeFigureOut">
              <a:rPr lang="en-IN" smtClean="0"/>
              <a:t>01/Jul/2025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7F8B-BA5C-417B-85F3-87C50A80F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34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03BE-3DDB-460D-8E07-9DE4E636F085}" type="datetimeFigureOut">
              <a:rPr lang="en-IN" smtClean="0"/>
              <a:t>01/Jul/2025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7F8B-BA5C-417B-85F3-87C50A80F796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91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03BE-3DDB-460D-8E07-9DE4E636F085}" type="datetimeFigureOut">
              <a:rPr lang="en-IN" smtClean="0"/>
              <a:t>01/Jul/2025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7F8B-BA5C-417B-85F3-87C50A80F79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20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03BE-3DDB-460D-8E07-9DE4E636F085}" type="datetimeFigureOut">
              <a:rPr lang="en-IN" smtClean="0"/>
              <a:t>01/Jul/2025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7F8B-BA5C-417B-85F3-87C50A80F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30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03BE-3DDB-460D-8E07-9DE4E636F085}" type="datetimeFigureOut">
              <a:rPr lang="en-IN" smtClean="0"/>
              <a:t>01/Jul/2025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7F8B-BA5C-417B-85F3-87C50A80F79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09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03BE-3DDB-460D-8E07-9DE4E636F085}" type="datetimeFigureOut">
              <a:rPr lang="en-IN" smtClean="0"/>
              <a:t>01/Jul/2025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7F8B-BA5C-417B-85F3-87C50A80F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74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1903BE-3DDB-460D-8E07-9DE4E636F085}" type="datetimeFigureOut">
              <a:rPr lang="en-IN" smtClean="0"/>
              <a:t>01/Jul/2025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DA7F8B-BA5C-417B-85F3-87C50A80F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2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74EC15-B8C8-627E-B2C1-CF4898691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578" y="1540777"/>
            <a:ext cx="6249272" cy="39534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4F77DF-EB3A-8372-F50E-5B73905E7E9A}"/>
              </a:ext>
            </a:extLst>
          </p:cNvPr>
          <p:cNvSpPr/>
          <p:nvPr/>
        </p:nvSpPr>
        <p:spPr>
          <a:xfrm>
            <a:off x="1142564" y="637090"/>
            <a:ext cx="942931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/>
              <a:t>TASK 6: Sales Trend Analysis Using Aggregations </a:t>
            </a:r>
            <a:endParaRPr lang="en-GB" sz="8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6266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FFDA11-9F47-E246-1D66-9F1511173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105" y="1371313"/>
            <a:ext cx="6811326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55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8A05C1-2EA7-8251-270C-3A4922131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708" y="1645651"/>
            <a:ext cx="4401164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63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364D20-EF39-E92A-8AD1-1AD5D9953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296" y="952373"/>
            <a:ext cx="6325483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13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C0A257-B9A0-EE73-F526-A806D9985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494" y="957265"/>
            <a:ext cx="7059010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649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A0514A-E796-AD55-3488-ECAE05F88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23" y="906094"/>
            <a:ext cx="6820852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591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695D7D-7137-69E4-1790-0194A6FD7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788" y="960848"/>
            <a:ext cx="7211431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02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DAAE39-8B55-0873-EB66-55758EC47CD1}"/>
              </a:ext>
            </a:extLst>
          </p:cNvPr>
          <p:cNvSpPr/>
          <p:nvPr/>
        </p:nvSpPr>
        <p:spPr>
          <a:xfrm>
            <a:off x="3673301" y="2839515"/>
            <a:ext cx="45111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THANK-YOU</a:t>
            </a:r>
          </a:p>
        </p:txBody>
      </p:sp>
    </p:spTree>
    <p:extLst>
      <p:ext uri="{BB962C8B-B14F-4D97-AF65-F5344CB8AC3E}">
        <p14:creationId xmlns:p14="http://schemas.microsoft.com/office/powerpoint/2010/main" val="2160728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</TotalTime>
  <Words>9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 chakradhari</dc:creator>
  <cp:lastModifiedBy>priya chakradhari</cp:lastModifiedBy>
  <cp:revision>1</cp:revision>
  <dcterms:created xsi:type="dcterms:W3CDTF">2025-07-01T14:02:54Z</dcterms:created>
  <dcterms:modified xsi:type="dcterms:W3CDTF">2025-07-01T14:15:12Z</dcterms:modified>
</cp:coreProperties>
</file>