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5CD6-5218-BF44-63DA-D6C1D70AE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EA5B4C-70D5-5302-232C-7B2366969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265553-8573-429E-7338-CCBBCA10F8DF}"/>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5" name="Footer Placeholder 4">
            <a:extLst>
              <a:ext uri="{FF2B5EF4-FFF2-40B4-BE49-F238E27FC236}">
                <a16:creationId xmlns:a16="http://schemas.microsoft.com/office/drawing/2014/main" id="{F24BE75C-F54B-2FBF-1B51-27C7109B1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9DF05-3C3A-5056-637F-538DAE1A6823}"/>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239152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057A-B291-F8C9-39A5-3D72423D98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BA5179-C4B5-F0FD-FAAD-0BF5A30DA0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128D3-08DA-D655-515F-5E77A0D5C9C8}"/>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5" name="Footer Placeholder 4">
            <a:extLst>
              <a:ext uri="{FF2B5EF4-FFF2-40B4-BE49-F238E27FC236}">
                <a16:creationId xmlns:a16="http://schemas.microsoft.com/office/drawing/2014/main" id="{7C95157B-0FC1-3DB0-8B3F-C9E736652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76AC6-24E9-2858-B27D-9DDAEF2824D1}"/>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244276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21431-CB6F-60D8-9820-49BA71309A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1A9A99-4905-EE73-F1A6-C5E83BC3B8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89933-1649-61CD-860B-8CF5CE067126}"/>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5" name="Footer Placeholder 4">
            <a:extLst>
              <a:ext uri="{FF2B5EF4-FFF2-40B4-BE49-F238E27FC236}">
                <a16:creationId xmlns:a16="http://schemas.microsoft.com/office/drawing/2014/main" id="{911469C2-0A91-7440-8B21-E5B8F697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2E552-C15F-8286-EA2E-A709937A68F0}"/>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140480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4BFA-CE93-9E04-B1D2-28C1A6845F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33D86-B711-FAC6-69E5-2E74DAA0D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17451-726A-9927-23DD-C7B483BB2672}"/>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5" name="Footer Placeholder 4">
            <a:extLst>
              <a:ext uri="{FF2B5EF4-FFF2-40B4-BE49-F238E27FC236}">
                <a16:creationId xmlns:a16="http://schemas.microsoft.com/office/drawing/2014/main" id="{E9B9800D-2198-0B41-F62F-962B9D800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126A9-621E-9FEA-4CD0-8C59E5A66845}"/>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73336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6954-237C-7C55-04F0-CE7F29882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57041-B011-036E-A06C-4B6197F71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3C3816-A0A7-7151-7A5F-F9D03080AAEE}"/>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5" name="Footer Placeholder 4">
            <a:extLst>
              <a:ext uri="{FF2B5EF4-FFF2-40B4-BE49-F238E27FC236}">
                <a16:creationId xmlns:a16="http://schemas.microsoft.com/office/drawing/2014/main" id="{614B0AC4-AC52-4F89-91F9-17CD93868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ECE42-83AD-EC1C-E167-48E8C4AB8F0E}"/>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158287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FFAE-E56A-0F89-3A38-6769EDCAE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62301A-B629-3400-4A4C-BF31F69869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3E2D2-89D8-B9C7-DB37-4C158BF9B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F7AFB4-FE09-86DA-1F43-06CF393F6CF9}"/>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6" name="Footer Placeholder 5">
            <a:extLst>
              <a:ext uri="{FF2B5EF4-FFF2-40B4-BE49-F238E27FC236}">
                <a16:creationId xmlns:a16="http://schemas.microsoft.com/office/drawing/2014/main" id="{A30192AA-EBB5-67F8-2007-886C153FB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16A33-CCDE-71DD-182A-904AF79A92F5}"/>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244399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6EDE-FECB-40D8-6EA1-D6BD136E54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5DC49D-0EDA-C82A-F034-7ED618A4C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879B37-5D86-1D02-A2AA-354C2ACB2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C1A2FF-6673-14B2-A532-D14A6505B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3531B4-0E66-FA09-F436-B4F94FDB48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EB23FB-E31D-9270-8B55-A6D0A4E95852}"/>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8" name="Footer Placeholder 7">
            <a:extLst>
              <a:ext uri="{FF2B5EF4-FFF2-40B4-BE49-F238E27FC236}">
                <a16:creationId xmlns:a16="http://schemas.microsoft.com/office/drawing/2014/main" id="{0440EFE6-F717-29F8-951B-F03D4EBD9E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312430-E4B8-EBA9-20E1-EB4B07440770}"/>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228420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4083-7972-3EA0-7442-0B373CA9F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E8D173-08E9-170D-D82F-49886DC3E834}"/>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4" name="Footer Placeholder 3">
            <a:extLst>
              <a:ext uri="{FF2B5EF4-FFF2-40B4-BE49-F238E27FC236}">
                <a16:creationId xmlns:a16="http://schemas.microsoft.com/office/drawing/2014/main" id="{EE597D08-26C4-173B-93B2-647E0A4D8D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60080D-A968-26AC-8CF8-BF90C6700B2D}"/>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88820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54119-AF55-D3A3-4D69-5849D83FC109}"/>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3" name="Footer Placeholder 2">
            <a:extLst>
              <a:ext uri="{FF2B5EF4-FFF2-40B4-BE49-F238E27FC236}">
                <a16:creationId xmlns:a16="http://schemas.microsoft.com/office/drawing/2014/main" id="{49D764F8-B91B-63B9-AA4C-7269A5CEDB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D2D2D3-21D3-9F4B-D5CF-D48D5A00B364}"/>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85364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B0CD-80BB-703B-86F0-4708B9D8F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25BF09-83B2-CDC9-CAD1-0082111789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92DCCE-8387-EDFC-1C5D-CD5620FAF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68027-A487-DBF6-71B7-C26BC3961A4D}"/>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6" name="Footer Placeholder 5">
            <a:extLst>
              <a:ext uri="{FF2B5EF4-FFF2-40B4-BE49-F238E27FC236}">
                <a16:creationId xmlns:a16="http://schemas.microsoft.com/office/drawing/2014/main" id="{F2DBC0D3-8DDD-B40A-48FE-A0517EF03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B2468-74FA-7ECE-764D-B8AB3FE584C6}"/>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43300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EADC-03C0-228F-854D-CABC1B37B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F1E43B-BBE8-0E48-BE9D-C84BF30F8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32BB3-4E48-CC40-D202-CC0505E03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6AFFF-697F-C593-4632-1A68FD97F3F1}"/>
              </a:ext>
            </a:extLst>
          </p:cNvPr>
          <p:cNvSpPr>
            <a:spLocks noGrp="1"/>
          </p:cNvSpPr>
          <p:nvPr>
            <p:ph type="dt" sz="half" idx="10"/>
          </p:nvPr>
        </p:nvSpPr>
        <p:spPr/>
        <p:txBody>
          <a:bodyPr/>
          <a:lstStyle/>
          <a:p>
            <a:fld id="{83A2AD6E-4305-4665-820C-9D49305E48DA}" type="datetimeFigureOut">
              <a:rPr lang="en-US" smtClean="0"/>
              <a:t>07-Feb-24</a:t>
            </a:fld>
            <a:endParaRPr lang="en-US"/>
          </a:p>
        </p:txBody>
      </p:sp>
      <p:sp>
        <p:nvSpPr>
          <p:cNvPr id="6" name="Footer Placeholder 5">
            <a:extLst>
              <a:ext uri="{FF2B5EF4-FFF2-40B4-BE49-F238E27FC236}">
                <a16:creationId xmlns:a16="http://schemas.microsoft.com/office/drawing/2014/main" id="{3A8C2777-D20F-6951-02DA-94AA5A5F31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EC3AC-A790-563E-2899-316F5FD1FDD5}"/>
              </a:ext>
            </a:extLst>
          </p:cNvPr>
          <p:cNvSpPr>
            <a:spLocks noGrp="1"/>
          </p:cNvSpPr>
          <p:nvPr>
            <p:ph type="sldNum" sz="quarter" idx="12"/>
          </p:nvPr>
        </p:nvSpPr>
        <p:spPr/>
        <p:txBody>
          <a:bodyPr/>
          <a:lstStyle/>
          <a:p>
            <a:fld id="{9EF21FEA-1D63-4CE2-BB31-30EF56A8DAB3}" type="slidenum">
              <a:rPr lang="en-US" smtClean="0"/>
              <a:t>‹#›</a:t>
            </a:fld>
            <a:endParaRPr lang="en-US"/>
          </a:p>
        </p:txBody>
      </p:sp>
    </p:spTree>
    <p:extLst>
      <p:ext uri="{BB962C8B-B14F-4D97-AF65-F5344CB8AC3E}">
        <p14:creationId xmlns:p14="http://schemas.microsoft.com/office/powerpoint/2010/main" val="330436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74B70-09E6-49D4-C1D1-352DDEB20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CA2C51-9AC2-FD87-5D21-491699591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DEB4A-5D28-6FF4-764A-53FC781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2AD6E-4305-4665-820C-9D49305E48DA}" type="datetimeFigureOut">
              <a:rPr lang="en-US" smtClean="0"/>
              <a:t>07-Feb-24</a:t>
            </a:fld>
            <a:endParaRPr lang="en-US"/>
          </a:p>
        </p:txBody>
      </p:sp>
      <p:sp>
        <p:nvSpPr>
          <p:cNvPr id="5" name="Footer Placeholder 4">
            <a:extLst>
              <a:ext uri="{FF2B5EF4-FFF2-40B4-BE49-F238E27FC236}">
                <a16:creationId xmlns:a16="http://schemas.microsoft.com/office/drawing/2014/main" id="{AE781574-A42E-14B5-2F6E-7CECF0D9D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34B9AB-9E8A-CDD3-9E46-80D9BE330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21FEA-1D63-4CE2-BB31-30EF56A8DAB3}" type="slidenum">
              <a:rPr lang="en-US" smtClean="0"/>
              <a:t>‹#›</a:t>
            </a:fld>
            <a:endParaRPr lang="en-US"/>
          </a:p>
        </p:txBody>
      </p:sp>
    </p:spTree>
    <p:extLst>
      <p:ext uri="{BB962C8B-B14F-4D97-AF65-F5344CB8AC3E}">
        <p14:creationId xmlns:p14="http://schemas.microsoft.com/office/powerpoint/2010/main" val="331698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A3C9DE-B4C2-9B43-0D33-24B08F1F049B}"/>
              </a:ext>
            </a:extLst>
          </p:cNvPr>
          <p:cNvSpPr txBox="1"/>
          <p:nvPr/>
        </p:nvSpPr>
        <p:spPr>
          <a:xfrm>
            <a:off x="381741" y="736847"/>
            <a:ext cx="11194742" cy="5852884"/>
          </a:xfrm>
          <a:prstGeom prst="rect">
            <a:avLst/>
          </a:prstGeom>
          <a:noFill/>
        </p:spPr>
        <p:txBody>
          <a:bodyPr wrap="square" rtlCol="0">
            <a:spAutoFit/>
          </a:bodyPr>
          <a:lstStyle/>
          <a:p>
            <a:pPr marL="342900" indent="-342900" algn="just">
              <a:lnSpc>
                <a:spcPct val="150000"/>
              </a:lnSpc>
              <a:buFont typeface="+mj-lt"/>
              <a:buAutoNum type="alphaLcPeriod"/>
            </a:pPr>
            <a:r>
              <a:rPr lang="en-US" dirty="0">
                <a:latin typeface="Tahoma" panose="020B0604030504040204" pitchFamily="34" charset="0"/>
                <a:ea typeface="Tahoma" panose="020B0604030504040204" pitchFamily="34" charset="0"/>
                <a:cs typeface="Tahoma" panose="020B0604030504040204" pitchFamily="34" charset="0"/>
              </a:rPr>
              <a:t>The broker are facing the problem in management side, since they cannot find their shares visually. This happens because, to hide secret images, noise-like random pixels are generate using conventional visual secret sharing schemes. </a:t>
            </a:r>
          </a:p>
          <a:p>
            <a:pPr marL="342900" indent="-342900" algn="just">
              <a:lnSpc>
                <a:spcPct val="150000"/>
              </a:lnSpc>
              <a:buFont typeface="+mj-lt"/>
              <a:buAutoNum type="alphaLcPeriod"/>
            </a:pPr>
            <a:r>
              <a:rPr lang="en-US" dirty="0">
                <a:latin typeface="Tahoma" panose="020B0604030504040204" pitchFamily="34" charset="0"/>
                <a:ea typeface="Tahoma" panose="020B0604030504040204" pitchFamily="34" charset="0"/>
                <a:cs typeface="Tahoma" panose="020B0604030504040204" pitchFamily="34" charset="0"/>
              </a:rPr>
              <a:t>The cover images are added in every shared using a stamping algorithm in the second phase. The display quality of the recovered image is very close to that obtained using conventional VC schemes. </a:t>
            </a:r>
          </a:p>
          <a:p>
            <a:pPr marL="342900" indent="-342900" algn="just">
              <a:lnSpc>
                <a:spcPct val="150000"/>
              </a:lnSpc>
              <a:buFont typeface="+mj-lt"/>
              <a:buAutoNum type="alphaLcPeriod"/>
            </a:pPr>
            <a:r>
              <a:rPr lang="en-US" dirty="0">
                <a:latin typeface="Tahoma" panose="020B0604030504040204" pitchFamily="34" charset="0"/>
                <a:ea typeface="Tahoma" panose="020B0604030504040204" pitchFamily="34" charset="0"/>
                <a:cs typeface="Tahoma" panose="020B0604030504040204" pitchFamily="34" charset="0"/>
              </a:rPr>
              <a:t>A meaningful cover image is added in each share using extended visual cryptography scheme (EVCS) to avoid this problem. </a:t>
            </a:r>
          </a:p>
          <a:p>
            <a:pPr marL="342900" indent="-342900" algn="just">
              <a:lnSpc>
                <a:spcPct val="150000"/>
              </a:lnSpc>
              <a:buFont typeface="+mj-lt"/>
              <a:buAutoNum type="alphaLcPeriod"/>
            </a:pPr>
            <a:r>
              <a:rPr lang="en-US" dirty="0">
                <a:latin typeface="Tahoma" panose="020B0604030504040204" pitchFamily="34" charset="0"/>
                <a:ea typeface="Tahoma" panose="020B0604030504040204" pitchFamily="34" charset="0"/>
                <a:cs typeface="Tahoma" panose="020B0604030504040204" pitchFamily="34" charset="0"/>
              </a:rPr>
              <a:t>Still, EVCS which was used in previous version, general access structures suffer from a pixel expansion problem. In spite of it, a codebook design for various schemes is required to the visual cryptography (VC)-based approach Here we solve the above mentioned problem using a general approach. </a:t>
            </a:r>
          </a:p>
          <a:p>
            <a:pPr marL="342900" indent="-342900" algn="just">
              <a:lnSpc>
                <a:spcPct val="150000"/>
              </a:lnSpc>
              <a:buFont typeface="+mj-lt"/>
              <a:buAutoNum type="alphaLcPeriod"/>
            </a:pPr>
            <a:r>
              <a:rPr lang="en-US" dirty="0">
                <a:latin typeface="Tahoma" panose="020B0604030504040204" pitchFamily="34" charset="0"/>
                <a:ea typeface="Tahoma" panose="020B0604030504040204" pitchFamily="34" charset="0"/>
                <a:cs typeface="Tahoma" panose="020B0604030504040204" pitchFamily="34" charset="0"/>
              </a:rPr>
              <a:t>Binary secret images in non computer-aided decryption environments use this approach. We are going to use two phases in the proposed approach. We construct meaningless shares using an optimization technique and the creation for conventional VC schemes based on a given access structure in the initial phase. </a:t>
            </a:r>
          </a:p>
        </p:txBody>
      </p:sp>
      <p:sp>
        <p:nvSpPr>
          <p:cNvPr id="7" name="TextBox 6">
            <a:extLst>
              <a:ext uri="{FF2B5EF4-FFF2-40B4-BE49-F238E27FC236}">
                <a16:creationId xmlns:a16="http://schemas.microsoft.com/office/drawing/2014/main" id="{B0257546-1A65-9180-7732-0F2B583546CD}"/>
              </a:ext>
            </a:extLst>
          </p:cNvPr>
          <p:cNvSpPr txBox="1"/>
          <p:nvPr/>
        </p:nvSpPr>
        <p:spPr>
          <a:xfrm>
            <a:off x="1811046" y="92654"/>
            <a:ext cx="8336132" cy="523220"/>
          </a:xfrm>
          <a:prstGeom prst="rect">
            <a:avLst/>
          </a:prstGeom>
          <a:noFill/>
        </p:spPr>
        <p:txBody>
          <a:bodyPr wrap="square" rtlCol="0">
            <a:spAutoFit/>
          </a:bodyPr>
          <a:lstStyle/>
          <a:p>
            <a:pPr algn="ctr"/>
            <a:r>
              <a:rPr lang="en-US" sz="2800" b="0" i="0" dirty="0">
                <a:solidFill>
                  <a:srgbClr val="1D1C1D"/>
                </a:solidFill>
                <a:effectLst/>
                <a:latin typeface="Slack-Lato"/>
              </a:rPr>
              <a:t>Chaffing and Winnowing media files for security</a:t>
            </a:r>
            <a:endParaRPr lang="en-US" sz="2800" dirty="0"/>
          </a:p>
        </p:txBody>
      </p:sp>
    </p:spTree>
    <p:extLst>
      <p:ext uri="{BB962C8B-B14F-4D97-AF65-F5344CB8AC3E}">
        <p14:creationId xmlns:p14="http://schemas.microsoft.com/office/powerpoint/2010/main" val="146954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12365-2C05-38A0-1F33-7F7E09AFF25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6E529C7-4136-773B-DD2A-3FA3A4749CAE}"/>
              </a:ext>
            </a:extLst>
          </p:cNvPr>
          <p:cNvSpPr txBox="1"/>
          <p:nvPr/>
        </p:nvSpPr>
        <p:spPr>
          <a:xfrm>
            <a:off x="1811046" y="92654"/>
            <a:ext cx="8336132" cy="523220"/>
          </a:xfrm>
          <a:prstGeom prst="rect">
            <a:avLst/>
          </a:prstGeom>
          <a:noFill/>
        </p:spPr>
        <p:txBody>
          <a:bodyPr wrap="square" rtlCol="0">
            <a:spAutoFit/>
          </a:bodyPr>
          <a:lstStyle/>
          <a:p>
            <a:pPr algn="ctr"/>
            <a:r>
              <a:rPr lang="en-US" sz="2800" dirty="0">
                <a:solidFill>
                  <a:srgbClr val="1D1C1D"/>
                </a:solidFill>
                <a:latin typeface="Slack-Lato"/>
              </a:rPr>
              <a:t>Architecture Diagram</a:t>
            </a:r>
            <a:endParaRPr lang="en-US" sz="2800" dirty="0"/>
          </a:p>
        </p:txBody>
      </p:sp>
      <p:pic>
        <p:nvPicPr>
          <p:cNvPr id="4" name="Picture 3">
            <a:extLst>
              <a:ext uri="{FF2B5EF4-FFF2-40B4-BE49-F238E27FC236}">
                <a16:creationId xmlns:a16="http://schemas.microsoft.com/office/drawing/2014/main" id="{DC71066B-1369-5062-FA4C-107F430A8A2A}"/>
              </a:ext>
            </a:extLst>
          </p:cNvPr>
          <p:cNvPicPr>
            <a:picLocks noChangeAspect="1"/>
          </p:cNvPicPr>
          <p:nvPr/>
        </p:nvPicPr>
        <p:blipFill>
          <a:blip r:embed="rId2"/>
          <a:stretch>
            <a:fillRect/>
          </a:stretch>
        </p:blipFill>
        <p:spPr>
          <a:xfrm>
            <a:off x="1875765" y="1512404"/>
            <a:ext cx="7348133" cy="4501962"/>
          </a:xfrm>
          <a:prstGeom prst="rect">
            <a:avLst/>
          </a:prstGeom>
        </p:spPr>
      </p:pic>
    </p:spTree>
    <p:extLst>
      <p:ext uri="{BB962C8B-B14F-4D97-AF65-F5344CB8AC3E}">
        <p14:creationId xmlns:p14="http://schemas.microsoft.com/office/powerpoint/2010/main" val="85013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C824B-DE26-65C6-A965-B41F4C3E46C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D199A8-0F5E-D022-A968-0D9DD3C13419}"/>
              </a:ext>
            </a:extLst>
          </p:cNvPr>
          <p:cNvSpPr txBox="1"/>
          <p:nvPr/>
        </p:nvSpPr>
        <p:spPr>
          <a:xfrm>
            <a:off x="1811046" y="92654"/>
            <a:ext cx="8336132" cy="523220"/>
          </a:xfrm>
          <a:prstGeom prst="rect">
            <a:avLst/>
          </a:prstGeom>
          <a:noFill/>
        </p:spPr>
        <p:txBody>
          <a:bodyPr wrap="square" rtlCol="0">
            <a:spAutoFit/>
          </a:bodyPr>
          <a:lstStyle/>
          <a:p>
            <a:pPr algn="ctr"/>
            <a:r>
              <a:rPr lang="en-US" sz="2800" b="0" i="0" dirty="0">
                <a:solidFill>
                  <a:srgbClr val="1D1C1D"/>
                </a:solidFill>
                <a:effectLst/>
                <a:latin typeface="Slack-Lato"/>
              </a:rPr>
              <a:t>Modules</a:t>
            </a:r>
            <a:endParaRPr lang="en-US" sz="2800" dirty="0"/>
          </a:p>
        </p:txBody>
      </p:sp>
      <p:sp>
        <p:nvSpPr>
          <p:cNvPr id="2" name="TextBox 1">
            <a:extLst>
              <a:ext uri="{FF2B5EF4-FFF2-40B4-BE49-F238E27FC236}">
                <a16:creationId xmlns:a16="http://schemas.microsoft.com/office/drawing/2014/main" id="{54119328-15B3-41AF-FA74-9297CA35CF6B}"/>
              </a:ext>
            </a:extLst>
          </p:cNvPr>
          <p:cNvSpPr txBox="1"/>
          <p:nvPr/>
        </p:nvSpPr>
        <p:spPr>
          <a:xfrm>
            <a:off x="1091953" y="1411550"/>
            <a:ext cx="8336132" cy="2677656"/>
          </a:xfrm>
          <a:prstGeom prst="rect">
            <a:avLst/>
          </a:prstGeom>
          <a:noFill/>
        </p:spPr>
        <p:txBody>
          <a:bodyPr wrap="square" rtlCol="0">
            <a:spAutoFit/>
          </a:bodyPr>
          <a:lstStyle/>
          <a:p>
            <a:pPr marL="342900" indent="-342900">
              <a:buAutoNum type="arabicPeriod"/>
            </a:pPr>
            <a:r>
              <a:rPr lang="en-US" sz="2800" dirty="0"/>
              <a:t>Text Encryption &amp; Steg Module</a:t>
            </a:r>
          </a:p>
          <a:p>
            <a:pPr marL="342900" indent="-342900">
              <a:buAutoNum type="arabicPeriod"/>
            </a:pPr>
            <a:r>
              <a:rPr lang="en-US" sz="2800" dirty="0"/>
              <a:t>Credential Retrieval Steg Module</a:t>
            </a:r>
          </a:p>
          <a:p>
            <a:pPr marL="342900" indent="-342900">
              <a:buAutoNum type="arabicPeriod"/>
            </a:pPr>
            <a:r>
              <a:rPr lang="en-US" sz="2800" dirty="0"/>
              <a:t>Image Embed Module</a:t>
            </a:r>
          </a:p>
          <a:p>
            <a:pPr marL="342900" indent="-342900">
              <a:buAutoNum type="arabicPeriod"/>
            </a:pPr>
            <a:r>
              <a:rPr lang="en-US" sz="2800" dirty="0"/>
              <a:t>Huffman Encode Module</a:t>
            </a:r>
          </a:p>
          <a:p>
            <a:pPr marL="342900" indent="-342900">
              <a:buAutoNum type="arabicPeriod"/>
            </a:pPr>
            <a:r>
              <a:rPr lang="en-US" sz="2800" dirty="0"/>
              <a:t>Image Retrieval Module</a:t>
            </a:r>
          </a:p>
          <a:p>
            <a:pPr marL="342900" indent="-342900">
              <a:buAutoNum type="arabicPeriod"/>
            </a:pPr>
            <a:endParaRPr lang="en-US" sz="2800" dirty="0"/>
          </a:p>
        </p:txBody>
      </p:sp>
    </p:spTree>
    <p:extLst>
      <p:ext uri="{BB962C8B-B14F-4D97-AF65-F5344CB8AC3E}">
        <p14:creationId xmlns:p14="http://schemas.microsoft.com/office/powerpoint/2010/main" val="115687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2C2BE-7F02-3C62-9F15-6844097485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23B9221-F00D-1CF5-39C7-EF38431010CC}"/>
              </a:ext>
            </a:extLst>
          </p:cNvPr>
          <p:cNvPicPr>
            <a:picLocks noChangeAspect="1"/>
          </p:cNvPicPr>
          <p:nvPr/>
        </p:nvPicPr>
        <p:blipFill>
          <a:blip r:embed="rId2"/>
          <a:stretch>
            <a:fillRect/>
          </a:stretch>
        </p:blipFill>
        <p:spPr>
          <a:xfrm>
            <a:off x="1363845" y="680221"/>
            <a:ext cx="9113387" cy="5108020"/>
          </a:xfrm>
          <a:prstGeom prst="rect">
            <a:avLst/>
          </a:prstGeom>
        </p:spPr>
      </p:pic>
    </p:spTree>
    <p:extLst>
      <p:ext uri="{BB962C8B-B14F-4D97-AF65-F5344CB8AC3E}">
        <p14:creationId xmlns:p14="http://schemas.microsoft.com/office/powerpoint/2010/main" val="309308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934BA-B224-2555-A7BB-877D573ABE2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A0527F4-A514-E839-026D-BE757577EC66}"/>
              </a:ext>
            </a:extLst>
          </p:cNvPr>
          <p:cNvPicPr>
            <a:picLocks noChangeAspect="1"/>
          </p:cNvPicPr>
          <p:nvPr/>
        </p:nvPicPr>
        <p:blipFill>
          <a:blip r:embed="rId2"/>
          <a:stretch>
            <a:fillRect/>
          </a:stretch>
        </p:blipFill>
        <p:spPr>
          <a:xfrm>
            <a:off x="1549726" y="635989"/>
            <a:ext cx="8772275" cy="5374194"/>
          </a:xfrm>
          <a:prstGeom prst="rect">
            <a:avLst/>
          </a:prstGeom>
        </p:spPr>
      </p:pic>
    </p:spTree>
    <p:extLst>
      <p:ext uri="{BB962C8B-B14F-4D97-AF65-F5344CB8AC3E}">
        <p14:creationId xmlns:p14="http://schemas.microsoft.com/office/powerpoint/2010/main" val="108229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3DE5C-6021-21E9-AED8-FCD7BF64CF4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0AC443B-B58C-F4F4-9032-EBA1EBDEC450}"/>
              </a:ext>
            </a:extLst>
          </p:cNvPr>
          <p:cNvPicPr>
            <a:picLocks noChangeAspect="1"/>
          </p:cNvPicPr>
          <p:nvPr/>
        </p:nvPicPr>
        <p:blipFill>
          <a:blip r:embed="rId2"/>
          <a:stretch>
            <a:fillRect/>
          </a:stretch>
        </p:blipFill>
        <p:spPr>
          <a:xfrm>
            <a:off x="644479" y="496500"/>
            <a:ext cx="10337199" cy="5199122"/>
          </a:xfrm>
          <a:prstGeom prst="rect">
            <a:avLst/>
          </a:prstGeom>
        </p:spPr>
      </p:pic>
    </p:spTree>
    <p:extLst>
      <p:ext uri="{BB962C8B-B14F-4D97-AF65-F5344CB8AC3E}">
        <p14:creationId xmlns:p14="http://schemas.microsoft.com/office/powerpoint/2010/main" val="2105644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228</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Slack-Lato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cp:revision>
  <dcterms:created xsi:type="dcterms:W3CDTF">2024-02-07T12:48:52Z</dcterms:created>
  <dcterms:modified xsi:type="dcterms:W3CDTF">2024-02-07T13:36:36Z</dcterms:modified>
</cp:coreProperties>
</file>