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Name:Priya Chaudhary Mail id:chaudharypriya759@gmail.com Business Analyst Skill Academy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B70CF-2A15-46D9-8669-F65AC0E9EEC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20633-5822-4E27-9234-EC1EF21BBC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Name:Priya Chaudhary Mail id:chaudharypriya759@gmail.com Business Analyst Skill Academy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4752E-6900-45B1-90D9-B82724F3B04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6B63-0E6C-443D-A98F-E1FF1A4FD1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Name:Priya Chaudhary Mail id:chaudharypriya759@gmail.com Business Analyst Skill Academy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Name:Priya Chaudhary Mail id:chaudharypriya759@gmail.com Business Analyst Skill Academy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Name:Priya Chaudhary Mail id:chaudharypriya759@gmail.com Business Analyst Skill Academy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0A1BAA-4047-410C-AC8F-62C037639A94}" type="datetime1">
              <a:rPr lang="en-US" smtClean="0"/>
              <a:t>7/16/2025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B05B89-F373-44F4-8AF9-A080400CF8D3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9FF9BA-B6ED-4398-B805-FA69F08AFB72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E47660-20C8-4534-B2D1-AC311E5DC856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6F3FDF-B067-4360-A193-63235435A0E0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B623C9-F10B-43DF-A1DC-149BEAA5D169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8EAC07-5057-41BF-B66D-36951DEA1E48}" type="datetime1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B625EC-9737-484C-B112-D05DF7AC0B45}" type="datetime1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3A030-26C2-404C-A359-524A13086373}" type="datetime1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B099A97-B09E-49F9-98E0-5584CE03539E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CC90402-CDED-44C5-B298-26CD7B4D208D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77CBD6B-6573-4B7C-ACE7-8B53D57151A2}" type="datetime1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18EAA49-0283-49F7-96C8-0AA10EB7FD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696200" cy="2286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n-US" b="1" dirty="0" smtClean="0"/>
              <a:t>Business Analyst </a:t>
            </a:r>
            <a:br>
              <a:rPr lang="en-US" b="1" dirty="0" smtClean="0"/>
            </a:br>
            <a:r>
              <a:rPr lang="en-US" b="1" dirty="0" smtClean="0"/>
              <a:t>Capstone Project</a:t>
            </a:r>
            <a:endParaRPr lang="en-US" b="1" dirty="0"/>
          </a:p>
        </p:txBody>
      </p:sp>
      <p:pic>
        <p:nvPicPr>
          <p:cNvPr id="5" name="Picture 4" descr="images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144" y="2971800"/>
            <a:ext cx="5808856" cy="3581400"/>
          </a:xfrm>
          <a:prstGeom prst="rect">
            <a:avLst/>
          </a:prstGeom>
        </p:spPr>
      </p:pic>
      <p:pic>
        <p:nvPicPr>
          <p:cNvPr id="6" name="Picture 5" descr="images (1).jpeg"/>
          <p:cNvPicPr>
            <a:picLocks noChangeAspect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>
          <a:xfrm>
            <a:off x="0" y="3505200"/>
            <a:ext cx="3620057" cy="3352800"/>
          </a:xfrm>
          <a:prstGeom prst="rect">
            <a:avLst/>
          </a:prstGeom>
        </p:spPr>
      </p:pic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458788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3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8324850" cy="5029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838200"/>
            <a:ext cx="746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fontAlgn="base">
              <a:buFont typeface="Wingdings" pitchFamily="2" charset="2"/>
              <a:buChar char="v"/>
            </a:pPr>
            <a:r>
              <a:rPr lang="en-US" sz="2800" b="1" dirty="0" smtClean="0"/>
              <a:t>Data Exploration </a:t>
            </a:r>
          </a:p>
          <a:p>
            <a:pPr marL="285750" indent="-285750" algn="ctr" fontAlgn="base">
              <a:buFont typeface="Wingdings" pitchFamily="2" charset="2"/>
              <a:buChar char="v"/>
            </a:pPr>
            <a:r>
              <a:rPr lang="en-US" sz="2800" b="1" dirty="0" smtClean="0"/>
              <a:t>Statistical Analysis using Excel</a:t>
            </a:r>
          </a:p>
          <a:p>
            <a:pPr marL="285750" indent="-285750" algn="ctr" fontAlgn="base">
              <a:buFont typeface="Wingdings" pitchFamily="2" charset="2"/>
              <a:buChar char="v"/>
            </a:pPr>
            <a:r>
              <a:rPr lang="en-US" sz="2800" b="1" dirty="0" smtClean="0"/>
              <a:t>Graphical Analysis using Excel</a:t>
            </a:r>
          </a:p>
          <a:p>
            <a:pPr marL="285750" indent="-285750" algn="ctr" fontAlgn="base">
              <a:buFont typeface="Wingdings" pitchFamily="2" charset="2"/>
              <a:buChar char="v"/>
            </a:pPr>
            <a:r>
              <a:rPr lang="en-US" sz="2800" b="1" dirty="0" smtClean="0"/>
              <a:t>Insert the given data into the SQL server</a:t>
            </a:r>
          </a:p>
          <a:p>
            <a:pPr marL="285750" indent="-285750" algn="ctr" fontAlgn="base">
              <a:buFont typeface="Wingdings" pitchFamily="2" charset="2"/>
              <a:buChar char="v"/>
            </a:pPr>
            <a:r>
              <a:rPr lang="en-US" sz="2800" b="1" dirty="0" smtClean="0"/>
              <a:t>Import the Data from the SQL Database into </a:t>
            </a:r>
            <a:r>
              <a:rPr lang="en-US" sz="2800" b="1" dirty="0" err="1" smtClean="0"/>
              <a:t>PowerBI</a:t>
            </a:r>
            <a:endParaRPr lang="en-US" sz="2800" b="1" dirty="0" smtClean="0"/>
          </a:p>
          <a:p>
            <a:pPr marL="285750" indent="-285750" algn="ctr" fontAlgn="base">
              <a:buFont typeface="Wingdings" pitchFamily="2" charset="2"/>
              <a:buChar char="v"/>
            </a:pPr>
            <a:r>
              <a:rPr lang="en-US" sz="2800" b="1" dirty="0" smtClean="0"/>
              <a:t>Interactive Dashboard by using visualization tools</a:t>
            </a:r>
          </a:p>
          <a:p>
            <a:pPr marL="285750" indent="-285750" algn="ctr" fontAlgn="base">
              <a:buFont typeface="Wingdings" pitchFamily="2" charset="2"/>
              <a:buChar char="v"/>
            </a:pPr>
            <a:r>
              <a:rPr lang="en-US" sz="2800" b="1" dirty="0" smtClean="0"/>
              <a:t>Conclusion and Inferences</a:t>
            </a:r>
          </a:p>
          <a:p>
            <a:pPr marL="285750" indent="-285750" algn="ctr" fontAlgn="base">
              <a:buFont typeface="Wingdings" pitchFamily="2" charset="2"/>
              <a:buChar char="v"/>
            </a:pPr>
            <a:r>
              <a:rPr lang="en-US" sz="2800" b="1" dirty="0" smtClean="0"/>
              <a:t>Endnotes</a:t>
            </a:r>
            <a:endParaRPr lang="en-US" sz="2800" b="1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458200" cy="48963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Financial Dataset</a:t>
            </a:r>
            <a:endParaRPr lang="en-US" sz="540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761214" cy="5245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304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Data Exploration</a:t>
            </a:r>
          </a:p>
          <a:p>
            <a:endParaRPr lang="en-US" dirty="0"/>
          </a:p>
        </p:txBody>
      </p:sp>
    </p:spTree>
  </p:cSld>
  <p:clrMapOvr>
    <a:masterClrMapping/>
  </p:clrMapOvr>
  <p:transition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71600"/>
            <a:ext cx="8231386" cy="5085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Statistical Analysis in Excel </a:t>
            </a:r>
            <a:endParaRPr lang="en-US" sz="4400" dirty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531" y="1219200"/>
            <a:ext cx="8764265" cy="533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Geographical Analysis in Excel</a:t>
            </a:r>
            <a:endParaRPr lang="en-US" sz="4800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-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7467600" cy="4655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5334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Inserting data in Excel data in SQL Server</a:t>
            </a:r>
            <a:endParaRPr lang="en-US" sz="4000" dirty="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1" y="1524000"/>
            <a:ext cx="8601869" cy="5064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Slide  I imported that data into Tableau and made the dashboard to solve questions given to solve the project</a:t>
            </a:r>
            <a:endParaRPr lang="en-US" sz="2800" dirty="0"/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90800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given dashboard has </a:t>
            </a:r>
          </a:p>
          <a:p>
            <a:endParaRPr lang="en-US" dirty="0" smtClean="0"/>
          </a:p>
          <a:p>
            <a:r>
              <a:rPr lang="en-US" dirty="0" smtClean="0"/>
              <a:t>➔ Product wise Sales </a:t>
            </a:r>
          </a:p>
          <a:p>
            <a:r>
              <a:rPr lang="en-US" dirty="0" smtClean="0"/>
              <a:t>➔Segment wise Profit </a:t>
            </a:r>
          </a:p>
          <a:p>
            <a:r>
              <a:rPr lang="en-US" dirty="0" smtClean="0"/>
              <a:t>➔Yearly sales </a:t>
            </a:r>
          </a:p>
          <a:p>
            <a:r>
              <a:rPr lang="en-US" dirty="0" smtClean="0"/>
              <a:t>➔Country wise Sales </a:t>
            </a:r>
          </a:p>
          <a:p>
            <a:r>
              <a:rPr lang="en-US" dirty="0" smtClean="0"/>
              <a:t>➔ Profit and sales by Qtr. </a:t>
            </a:r>
          </a:p>
          <a:p>
            <a:r>
              <a:rPr lang="en-US" dirty="0" smtClean="0"/>
              <a:t>➔ Yearly profit </a:t>
            </a:r>
          </a:p>
          <a:p>
            <a:r>
              <a:rPr lang="en-US" dirty="0" smtClean="0"/>
              <a:t>➔ Product wise discount </a:t>
            </a:r>
          </a:p>
          <a:p>
            <a:r>
              <a:rPr lang="en-US" dirty="0" smtClean="0"/>
              <a:t>➔ No. of units sold year over year </a:t>
            </a:r>
          </a:p>
          <a:p>
            <a:r>
              <a:rPr lang="en-US" dirty="0" smtClean="0"/>
              <a:t>➔ Segment wise Product Sales </a:t>
            </a:r>
          </a:p>
          <a:p>
            <a:r>
              <a:rPr lang="en-US" dirty="0" smtClean="0"/>
              <a:t>➔ Segment wise product wise profit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609600"/>
            <a:ext cx="449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 Top 2 countries </a:t>
            </a:r>
          </a:p>
          <a:p>
            <a:r>
              <a:rPr lang="en-US" dirty="0" smtClean="0"/>
              <a:t>As we can see revenue wise USA and Canada has highest sales</a:t>
            </a:r>
          </a:p>
          <a:p>
            <a:endParaRPr lang="en-US" dirty="0" smtClean="0"/>
          </a:p>
          <a:p>
            <a:r>
              <a:rPr lang="en-US" dirty="0" smtClean="0"/>
              <a:t>While France and Germany has highest profit share.</a:t>
            </a:r>
          </a:p>
          <a:p>
            <a:endParaRPr lang="en-US" dirty="0" smtClean="0"/>
          </a:p>
          <a:p>
            <a:r>
              <a:rPr lang="en-US" dirty="0" smtClean="0"/>
              <a:t>➔ Bottom 3 products- </a:t>
            </a:r>
          </a:p>
          <a:p>
            <a:endParaRPr lang="en-US" dirty="0" smtClean="0"/>
          </a:p>
          <a:p>
            <a:r>
              <a:rPr lang="en-US" dirty="0" err="1" smtClean="0"/>
              <a:t>Carretera</a:t>
            </a:r>
            <a:r>
              <a:rPr lang="en-US" dirty="0" smtClean="0"/>
              <a:t>, Montana, </a:t>
            </a:r>
            <a:r>
              <a:rPr lang="en-US" dirty="0" err="1" smtClean="0"/>
              <a:t>Velo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20000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</TotalTime>
  <Words>156</Words>
  <Application>Microsoft Office PowerPoint</Application>
  <PresentationFormat>On-screen Show (4:3)</PresentationFormat>
  <Paragraphs>38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Business Analyst  Capstone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 Capstone Project</dc:title>
  <dc:creator>rrc</dc:creator>
  <cp:lastModifiedBy>rrc</cp:lastModifiedBy>
  <cp:revision>5</cp:revision>
  <dcterms:created xsi:type="dcterms:W3CDTF">2025-07-15T18:31:45Z</dcterms:created>
  <dcterms:modified xsi:type="dcterms:W3CDTF">2025-07-15T19:12:08Z</dcterms:modified>
</cp:coreProperties>
</file>