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317" r:id="rId5"/>
    <p:sldId id="263" r:id="rId6"/>
    <p:sldId id="307" r:id="rId7"/>
    <p:sldId id="308" r:id="rId8"/>
    <p:sldId id="325" r:id="rId9"/>
    <p:sldId id="331" r:id="rId10"/>
    <p:sldId id="321" r:id="rId11"/>
    <p:sldId id="327" r:id="rId12"/>
    <p:sldId id="332" r:id="rId13"/>
    <p:sldId id="322" r:id="rId14"/>
    <p:sldId id="328" r:id="rId15"/>
    <p:sldId id="333" r:id="rId16"/>
    <p:sldId id="323" r:id="rId17"/>
    <p:sldId id="329" r:id="rId18"/>
    <p:sldId id="334" r:id="rId19"/>
    <p:sldId id="30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0CBBAEB0-9548-4523-A3E7-82E96A2861F0}">
          <p14:sldIdLst>
            <p14:sldId id="317"/>
            <p14:sldId id="263"/>
            <p14:sldId id="307"/>
            <p14:sldId id="308"/>
            <p14:sldId id="325"/>
            <p14:sldId id="331"/>
            <p14:sldId id="321"/>
            <p14:sldId id="327"/>
            <p14:sldId id="332"/>
            <p14:sldId id="322"/>
            <p14:sldId id="328"/>
            <p14:sldId id="333"/>
            <p14:sldId id="323"/>
            <p14:sldId id="329"/>
            <p14:sldId id="334"/>
          </p14:sldIdLst>
        </p14:section>
        <p14:section name="Untitled Section" id="{834E3085-BCA3-49AB-942A-99E15E55F217}">
          <p14:sldIdLst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5405" autoAdjust="0"/>
  </p:normalViewPr>
  <p:slideViewPr>
    <p:cSldViewPr snapToGrid="0">
      <p:cViewPr varScale="1">
        <p:scale>
          <a:sx n="85" d="100"/>
          <a:sy n="85" d="100"/>
        </p:scale>
        <p:origin x="586" y="5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4" d="100"/>
          <a:sy n="64" d="100"/>
        </p:scale>
        <p:origin x="3187" y="8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27-Dec-24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27-Dec-24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7422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1380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360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file:///D:\priya\website_designing\event\keyboardevent.htm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9.png"/><Relationship Id="rId4" Type="http://schemas.openxmlformats.org/officeDocument/2006/relationships/hyperlink" Target="file:///D:\priya\website_designing\event\formevent.htm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file:///D:\priya\website_designing\event\keyboardevent.html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Relationship Id="rId4" Type="http://schemas.openxmlformats.org/officeDocument/2006/relationships/hyperlink" Target="file:///D:\priya\website_designing\event\windowevent.html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6" Type="http://schemas.openxmlformats.org/officeDocument/2006/relationships/hyperlink" Target="file:///D:\priya\website_designing\event\mouseevent.html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D:\priya\website_designing\event\keyboardevent.htm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3836894"/>
          </a:xfrm>
        </p:spPr>
        <p:txBody>
          <a:bodyPr anchor="ctr"/>
          <a:lstStyle/>
          <a:p>
            <a:r>
              <a:rPr lang="en-US" dirty="0"/>
              <a:t>Event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6BAF2F0-5B55-40C4-89A8-004BE8BDD8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1114" y="5181600"/>
            <a:ext cx="8109772" cy="128905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66DC0C7-CF45-4AF1-B8A5-172FC91E2478}"/>
              </a:ext>
            </a:extLst>
          </p:cNvPr>
          <p:cNvSpPr/>
          <p:nvPr/>
        </p:nvSpPr>
        <p:spPr>
          <a:xfrm>
            <a:off x="4924582" y="2375647"/>
            <a:ext cx="2339788" cy="914400"/>
          </a:xfrm>
          <a:prstGeom prst="round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75129"/>
            <a:ext cx="10641106" cy="663389"/>
          </a:xfrm>
        </p:spPr>
        <p:txBody>
          <a:bodyPr/>
          <a:lstStyle/>
          <a:p>
            <a:r>
              <a:rPr lang="en-US" dirty="0"/>
              <a:t>Form Events</a:t>
            </a:r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AC072540-AEBF-4758-9D3C-FEAB36B79D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8900175"/>
              </p:ext>
            </p:extLst>
          </p:nvPr>
        </p:nvGraphicFramePr>
        <p:xfrm>
          <a:off x="2402542" y="1532964"/>
          <a:ext cx="7096190" cy="386967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548095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3548095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</a:tblGrid>
              <a:tr h="64494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Event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Event Handler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644945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Blur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onblur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644945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Change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onchange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644945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Submit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onsubmit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644945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Focus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onfocus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0194648"/>
                  </a:ext>
                </a:extLst>
              </a:tr>
              <a:tr h="644945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Reset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Onreset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5096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9073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00581-FB9A-47E6-87F2-2C75B0B9F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124" y="294056"/>
            <a:ext cx="7534656" cy="914400"/>
          </a:xfrm>
        </p:spPr>
        <p:txBody>
          <a:bodyPr/>
          <a:lstStyle/>
          <a:p>
            <a:r>
              <a:rPr lang="en-US" dirty="0"/>
              <a:t>Form Event - Html Code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C723ED4-A0D9-4062-8AA5-E8EA06F1CD1B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rcRect/>
          <a:stretch/>
        </p:blipFill>
        <p:spPr>
          <a:xfrm>
            <a:off x="703863" y="1362635"/>
            <a:ext cx="9809358" cy="3379695"/>
          </a:xfrm>
        </p:spPr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201820DB-9309-4E32-86BA-D77647116B0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/>
        </p:blipFill>
        <p:spPr>
          <a:xfrm>
            <a:off x="6990438" y="3119717"/>
            <a:ext cx="5040197" cy="359484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6576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00581-FB9A-47E6-87F2-2C75B0B9F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684" y="326517"/>
            <a:ext cx="6758414" cy="505466"/>
          </a:xfrm>
        </p:spPr>
        <p:txBody>
          <a:bodyPr/>
          <a:lstStyle/>
          <a:p>
            <a:r>
              <a:rPr lang="en-US" dirty="0"/>
              <a:t>Form Event – Js Code</a:t>
            </a:r>
            <a:endParaRPr lang="en-IN" dirty="0"/>
          </a:p>
        </p:txBody>
      </p:sp>
      <p:pic>
        <p:nvPicPr>
          <p:cNvPr id="8" name="Picture Placeholder 10">
            <a:extLst>
              <a:ext uri="{FF2B5EF4-FFF2-40B4-BE49-F238E27FC236}">
                <a16:creationId xmlns:a16="http://schemas.microsoft.com/office/drawing/2014/main" id="{89943641-A134-4B50-BD16-A8DC1837277B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 rotWithShape="1">
          <a:blip r:embed="rId2"/>
          <a:srcRect l="509" t="162" b="-3"/>
          <a:stretch/>
        </p:blipFill>
        <p:spPr>
          <a:xfrm>
            <a:off x="860612" y="1685365"/>
            <a:ext cx="5871882" cy="344359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>
            <a:hlinkClick r:id="rId3" action="ppaction://hlinkfile"/>
            <a:extLst>
              <a:ext uri="{FF2B5EF4-FFF2-40B4-BE49-F238E27FC236}">
                <a16:creationId xmlns:a16="http://schemas.microsoft.com/office/drawing/2014/main" id="{DBDAB60D-3499-4FDB-B320-4944D9AE88EE}"/>
              </a:ext>
            </a:extLst>
          </p:cNvPr>
          <p:cNvSpPr txBox="1"/>
          <p:nvPr/>
        </p:nvSpPr>
        <p:spPr>
          <a:xfrm>
            <a:off x="4886739" y="5520765"/>
            <a:ext cx="675841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dirty="0">
                <a:solidFill>
                  <a:schemeClr val="bg2">
                    <a:lumMod val="25000"/>
                  </a:schemeClr>
                </a:solidFill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file:///D:/priya/website_designing/event/formevent.html</a:t>
            </a:r>
            <a:endParaRPr lang="en-IN" sz="2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" name="Picture Placeholder 10">
            <a:extLst>
              <a:ext uri="{FF2B5EF4-FFF2-40B4-BE49-F238E27FC236}">
                <a16:creationId xmlns:a16="http://schemas.microsoft.com/office/drawing/2014/main" id="{EE1AA080-01F0-449D-B0AB-62089A4CBD8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555560" y="1121791"/>
            <a:ext cx="5901945" cy="182658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1646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75129"/>
            <a:ext cx="10641106" cy="663389"/>
          </a:xfrm>
        </p:spPr>
        <p:txBody>
          <a:bodyPr/>
          <a:lstStyle/>
          <a:p>
            <a:r>
              <a:rPr lang="en-US" dirty="0"/>
              <a:t>Window Events</a:t>
            </a:r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AC072540-AEBF-4758-9D3C-FEAB36B79D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7930108"/>
              </p:ext>
            </p:extLst>
          </p:nvPr>
        </p:nvGraphicFramePr>
        <p:xfrm>
          <a:off x="2402542" y="1532964"/>
          <a:ext cx="7096190" cy="3224725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548095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3548095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</a:tblGrid>
              <a:tr h="64494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Event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Event Handler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644945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Resize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onresize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644945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Load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onload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644945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Unload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onunload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644945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Scroll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onscroll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0194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7511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00581-FB9A-47E6-87F2-2C75B0B9F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124" y="294056"/>
            <a:ext cx="7534656" cy="914400"/>
          </a:xfrm>
        </p:spPr>
        <p:txBody>
          <a:bodyPr/>
          <a:lstStyle/>
          <a:p>
            <a:r>
              <a:rPr lang="en-US" dirty="0"/>
              <a:t>Window Event - Html Code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C723ED4-A0D9-4062-8AA5-E8EA06F1CD1B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rcRect/>
          <a:stretch/>
        </p:blipFill>
        <p:spPr>
          <a:xfrm>
            <a:off x="373301" y="2158807"/>
            <a:ext cx="10751899" cy="4214431"/>
          </a:xfrm>
        </p:spPr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201820DB-9309-4E32-86BA-D77647116B0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/>
        </p:blipFill>
        <p:spPr>
          <a:xfrm>
            <a:off x="7062156" y="294056"/>
            <a:ext cx="5040197" cy="291698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70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00581-FB9A-47E6-87F2-2C75B0B9F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684" y="326517"/>
            <a:ext cx="6758414" cy="505466"/>
          </a:xfrm>
        </p:spPr>
        <p:txBody>
          <a:bodyPr/>
          <a:lstStyle/>
          <a:p>
            <a:r>
              <a:rPr lang="en-US" dirty="0"/>
              <a:t>Window Event – Js Code</a:t>
            </a:r>
            <a:endParaRPr lang="en-IN" dirty="0"/>
          </a:p>
        </p:txBody>
      </p:sp>
      <p:pic>
        <p:nvPicPr>
          <p:cNvPr id="8" name="Picture Placeholder 10">
            <a:extLst>
              <a:ext uri="{FF2B5EF4-FFF2-40B4-BE49-F238E27FC236}">
                <a16:creationId xmlns:a16="http://schemas.microsoft.com/office/drawing/2014/main" id="{89943641-A134-4B50-BD16-A8DC1837277B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rcRect/>
          <a:stretch/>
        </p:blipFill>
        <p:spPr>
          <a:xfrm>
            <a:off x="976560" y="1170547"/>
            <a:ext cx="6033839" cy="451690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>
            <a:hlinkClick r:id="rId3" action="ppaction://hlinkfile"/>
            <a:extLst>
              <a:ext uri="{FF2B5EF4-FFF2-40B4-BE49-F238E27FC236}">
                <a16:creationId xmlns:a16="http://schemas.microsoft.com/office/drawing/2014/main" id="{DBDAB60D-3499-4FDB-B320-4944D9AE88EE}"/>
              </a:ext>
            </a:extLst>
          </p:cNvPr>
          <p:cNvSpPr txBox="1"/>
          <p:nvPr/>
        </p:nvSpPr>
        <p:spPr>
          <a:xfrm>
            <a:off x="4895704" y="6026016"/>
            <a:ext cx="675841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2">
                    <a:lumMod val="25000"/>
                  </a:schemeClr>
                </a:solidFill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file:///D:/priya/website_designing/event/windowevent.html</a:t>
            </a:r>
            <a:endParaRPr lang="en-IN" sz="22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089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0682" y="600635"/>
            <a:ext cx="5641848" cy="502920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2843784"/>
          </a:xfrm>
        </p:spPr>
        <p:txBody>
          <a:bodyPr anchor="b"/>
          <a:lstStyle/>
          <a:p>
            <a:r>
              <a:rPr lang="en-US" dirty="0"/>
              <a:t>What  is  event?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7846849-DC0A-EE3B-2E5E-D669EC1273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1114" y="3825875"/>
            <a:ext cx="8109772" cy="2644775"/>
          </a:xfrm>
        </p:spPr>
        <p:txBody>
          <a:bodyPr/>
          <a:lstStyle/>
          <a:p>
            <a:r>
              <a:rPr lang="en-US" cap="none" dirty="0"/>
              <a:t>Events are actions or occurrences that happen in the browser. They can be triggered by various user interactions or by the browser itself.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42021CD-8581-43DE-B646-1D3B0F841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7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7" y="914400"/>
            <a:ext cx="5641848" cy="5029200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Event Types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D6FB95E-6987-A57C-3663-3FD6F6FAC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9222608"/>
              </p:ext>
            </p:extLst>
          </p:nvPr>
        </p:nvGraphicFramePr>
        <p:xfrm>
          <a:off x="6869113" y="1142999"/>
          <a:ext cx="4190999" cy="5269156"/>
        </p:xfrm>
        <a:graphic>
          <a:graphicData uri="http://schemas.openxmlformats.org/drawingml/2006/table">
            <a:tbl>
              <a:tblPr firstRow="1" bandRow="1"/>
              <a:tblGrid>
                <a:gridCol w="4190999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106082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dirty="0"/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Mouse Event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1060823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/>
                        <a:t>Keyboard Event</a:t>
                      </a:r>
                    </a:p>
                    <a:p>
                      <a:pPr marL="0" algn="r" defTabSz="914400" rtl="0" eaLnBrk="1" latinLnBrk="0" hangingPunct="1"/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1060823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/>
                        <a:t>Window Event</a:t>
                      </a:r>
                    </a:p>
                    <a:p>
                      <a:pPr marL="0" algn="r" defTabSz="914400" rtl="0" eaLnBrk="1" latinLnBrk="0" hangingPunct="1"/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106082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+mn-lt"/>
                          <a:cs typeface="Gill Sans Light" panose="020B0302020104020203" pitchFamily="34" charset="-79"/>
                        </a:rPr>
                        <a:t>Form Event</a:t>
                      </a:r>
                    </a:p>
                    <a:p>
                      <a:pPr marL="0" algn="r" defTabSz="914400" rtl="0" eaLnBrk="1" latinLnBrk="0" hangingPunct="1"/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89796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dirty="0">
                        <a:latin typeface="+mn-lt"/>
                        <a:cs typeface="Gill Sans Light" panose="020B0302020104020203" pitchFamily="34" charset="-79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612" y="134470"/>
            <a:ext cx="10641106" cy="663389"/>
          </a:xfrm>
        </p:spPr>
        <p:txBody>
          <a:bodyPr/>
          <a:lstStyle/>
          <a:p>
            <a:r>
              <a:rPr lang="en-US" dirty="0"/>
              <a:t>Mouse Events</a:t>
            </a:r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AC072540-AEBF-4758-9D3C-FEAB36B79D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0623845"/>
              </p:ext>
            </p:extLst>
          </p:nvPr>
        </p:nvGraphicFramePr>
        <p:xfrm>
          <a:off x="2375648" y="977155"/>
          <a:ext cx="7096190" cy="5707808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548095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3548095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</a:tblGrid>
              <a:tr h="42405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Event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Event Handler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477328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Click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onclick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477328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Double Click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ondblclick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477328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Right Click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oncontextmenu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4976696"/>
                  </a:ext>
                </a:extLst>
              </a:tr>
              <a:tr h="477328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Mouse Over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onmouseover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477328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Mouse Down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onmousedown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0194648"/>
                  </a:ext>
                </a:extLst>
              </a:tr>
              <a:tr h="477328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Mouse Up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onmouseup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  <a:tr h="477328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Mouse 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onmouseout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3961915"/>
                  </a:ext>
                </a:extLst>
              </a:tr>
              <a:tr h="477328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Mouse Move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onmousemove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5604847"/>
                  </a:ext>
                </a:extLst>
              </a:tr>
              <a:tr h="477328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Mouse Enter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onmouseenter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4067180"/>
                  </a:ext>
                </a:extLst>
              </a:tr>
              <a:tr h="477328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Mouse Leave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onmouseleave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1673743"/>
                  </a:ext>
                </a:extLst>
              </a:tr>
              <a:tr h="477328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Mouse Wheel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onmousewheel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6467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00581-FB9A-47E6-87F2-2C75B0B9F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124" y="294056"/>
            <a:ext cx="7534656" cy="914400"/>
          </a:xfrm>
        </p:spPr>
        <p:txBody>
          <a:bodyPr/>
          <a:lstStyle/>
          <a:p>
            <a:r>
              <a:rPr lang="en-US" dirty="0"/>
              <a:t>Mouse Event - Html Code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C723ED4-A0D9-4062-8AA5-E8EA06F1CD1B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rcRect/>
          <a:stretch/>
        </p:blipFill>
        <p:spPr>
          <a:xfrm>
            <a:off x="445724" y="1548758"/>
            <a:ext cx="9496134" cy="5189107"/>
          </a:xfrm>
        </p:spPr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201820DB-9309-4E32-86BA-D77647116B0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2935" t="-8623" r="15182" b="-7462"/>
          <a:stretch/>
        </p:blipFill>
        <p:spPr>
          <a:xfrm>
            <a:off x="8053433" y="96833"/>
            <a:ext cx="4030991" cy="479789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6883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00581-FB9A-47E6-87F2-2C75B0B9F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507" y="124013"/>
            <a:ext cx="6758414" cy="505466"/>
          </a:xfrm>
        </p:spPr>
        <p:txBody>
          <a:bodyPr/>
          <a:lstStyle/>
          <a:p>
            <a:r>
              <a:rPr lang="en-US" dirty="0"/>
              <a:t>Mouse Event – Js Code</a:t>
            </a:r>
            <a:endParaRPr lang="en-IN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201820DB-9309-4E32-86BA-D77647116B0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7911499" y="2575647"/>
            <a:ext cx="4040797" cy="168869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Placeholder 10">
            <a:extLst>
              <a:ext uri="{FF2B5EF4-FFF2-40B4-BE49-F238E27FC236}">
                <a16:creationId xmlns:a16="http://schemas.microsoft.com/office/drawing/2014/main" id="{89943641-A134-4B50-BD16-A8DC1837277B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rcRect/>
          <a:stretch/>
        </p:blipFill>
        <p:spPr>
          <a:xfrm>
            <a:off x="454031" y="912137"/>
            <a:ext cx="3332685" cy="232864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Placeholder 10">
            <a:extLst>
              <a:ext uri="{FF2B5EF4-FFF2-40B4-BE49-F238E27FC236}">
                <a16:creationId xmlns:a16="http://schemas.microsoft.com/office/drawing/2014/main" id="{A4D5A13C-AFB7-4FA8-B0DD-719EBF519B1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280502" y="1405782"/>
            <a:ext cx="3339208" cy="212648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Placeholder 10">
            <a:extLst>
              <a:ext uri="{FF2B5EF4-FFF2-40B4-BE49-F238E27FC236}">
                <a16:creationId xmlns:a16="http://schemas.microsoft.com/office/drawing/2014/main" id="{D03695E9-C37A-4AAC-83DF-D07BC4ABE36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1278"/>
          <a:stretch/>
        </p:blipFill>
        <p:spPr>
          <a:xfrm>
            <a:off x="239704" y="3888383"/>
            <a:ext cx="4639953" cy="174233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BDAB60D-3499-4FDB-B320-4944D9AE88EE}"/>
              </a:ext>
            </a:extLst>
          </p:cNvPr>
          <p:cNvSpPr txBox="1"/>
          <p:nvPr/>
        </p:nvSpPr>
        <p:spPr>
          <a:xfrm>
            <a:off x="5773689" y="4544105"/>
            <a:ext cx="641831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chemeClr val="bg2">
                    <a:lumMod val="25000"/>
                  </a:schemeClr>
                </a:solidFill>
                <a:hlinkClick r:id="rId6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file:///D:/priya/website_designing/event/mouseevent.html</a:t>
            </a:r>
            <a:endParaRPr lang="en-IN" sz="2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4" name="Picture Placeholder 10">
            <a:extLst>
              <a:ext uri="{FF2B5EF4-FFF2-40B4-BE49-F238E27FC236}">
                <a16:creationId xmlns:a16="http://schemas.microsoft.com/office/drawing/2014/main" id="{F24DF804-2CEB-4027-9B09-47AA71139749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8106972" y="321989"/>
            <a:ext cx="3776043" cy="162771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Picture Placeholder 10">
            <a:extLst>
              <a:ext uri="{FF2B5EF4-FFF2-40B4-BE49-F238E27FC236}">
                <a16:creationId xmlns:a16="http://schemas.microsoft.com/office/drawing/2014/main" id="{BD6D9530-7CB3-49A2-AF19-5F71C1302667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7375859" y="5254760"/>
            <a:ext cx="4639953" cy="115477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Picture Placeholder 10">
            <a:extLst>
              <a:ext uri="{FF2B5EF4-FFF2-40B4-BE49-F238E27FC236}">
                <a16:creationId xmlns:a16="http://schemas.microsoft.com/office/drawing/2014/main" id="{45063D1C-436B-4472-B303-B9E77C2F2E5B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2211937" y="5498931"/>
            <a:ext cx="4639953" cy="102156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4527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75129"/>
            <a:ext cx="10641106" cy="663389"/>
          </a:xfrm>
        </p:spPr>
        <p:txBody>
          <a:bodyPr/>
          <a:lstStyle/>
          <a:p>
            <a:r>
              <a:rPr lang="en-US" dirty="0"/>
              <a:t>Keyboard Events</a:t>
            </a:r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AC072540-AEBF-4758-9D3C-FEAB36B79D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9885439"/>
              </p:ext>
            </p:extLst>
          </p:nvPr>
        </p:nvGraphicFramePr>
        <p:xfrm>
          <a:off x="2402542" y="1532964"/>
          <a:ext cx="7096190" cy="25797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548095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3548095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</a:tblGrid>
              <a:tr h="64494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Event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Event Handler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644945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Key Press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onkeypress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644945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Key 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onkeyup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644945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Key Down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onkeydown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9122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00581-FB9A-47E6-87F2-2C75B0B9F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124" y="294056"/>
            <a:ext cx="7534656" cy="914400"/>
          </a:xfrm>
        </p:spPr>
        <p:txBody>
          <a:bodyPr/>
          <a:lstStyle/>
          <a:p>
            <a:r>
              <a:rPr lang="en-US" dirty="0"/>
              <a:t>Keyboard Event - Html Code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C723ED4-A0D9-4062-8AA5-E8EA06F1CD1B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rcRect/>
          <a:stretch/>
        </p:blipFill>
        <p:spPr>
          <a:xfrm>
            <a:off x="382972" y="1401600"/>
            <a:ext cx="10646724" cy="2991106"/>
          </a:xfrm>
        </p:spPr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201820DB-9309-4E32-86BA-D77647116B0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/>
        </p:blipFill>
        <p:spPr>
          <a:xfrm>
            <a:off x="6167050" y="4226525"/>
            <a:ext cx="5836692" cy="245974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4259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00581-FB9A-47E6-87F2-2C75B0B9F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507" y="124013"/>
            <a:ext cx="6758414" cy="505466"/>
          </a:xfrm>
        </p:spPr>
        <p:txBody>
          <a:bodyPr/>
          <a:lstStyle/>
          <a:p>
            <a:r>
              <a:rPr lang="en-US" dirty="0"/>
              <a:t>Keyboard Event – Js Code</a:t>
            </a:r>
            <a:endParaRPr lang="en-IN" dirty="0"/>
          </a:p>
        </p:txBody>
      </p:sp>
      <p:pic>
        <p:nvPicPr>
          <p:cNvPr id="8" name="Picture Placeholder 10">
            <a:extLst>
              <a:ext uri="{FF2B5EF4-FFF2-40B4-BE49-F238E27FC236}">
                <a16:creationId xmlns:a16="http://schemas.microsoft.com/office/drawing/2014/main" id="{89943641-A134-4B50-BD16-A8DC1837277B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rcRect/>
          <a:stretch/>
        </p:blipFill>
        <p:spPr>
          <a:xfrm>
            <a:off x="615396" y="1182094"/>
            <a:ext cx="5392666" cy="372826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>
            <a:hlinkClick r:id="rId3" action="ppaction://hlinkfile"/>
            <a:extLst>
              <a:ext uri="{FF2B5EF4-FFF2-40B4-BE49-F238E27FC236}">
                <a16:creationId xmlns:a16="http://schemas.microsoft.com/office/drawing/2014/main" id="{DBDAB60D-3499-4FDB-B320-4944D9AE88EE}"/>
              </a:ext>
            </a:extLst>
          </p:cNvPr>
          <p:cNvSpPr txBox="1"/>
          <p:nvPr/>
        </p:nvSpPr>
        <p:spPr>
          <a:xfrm>
            <a:off x="2797963" y="5803631"/>
            <a:ext cx="675841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tx1">
                    <a:lumMod val="75000"/>
                  </a:schemeClr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file:///D:/priya/website_designing/event/keyboardevent.html</a:t>
            </a:r>
            <a:endParaRPr lang="en-IN" sz="22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9F531-43C3-47CC-B892-2DF862D32D7F}"/>
              </a:ext>
            </a:extLst>
          </p:cNvPr>
          <p:cNvSpPr txBox="1"/>
          <p:nvPr/>
        </p:nvSpPr>
        <p:spPr>
          <a:xfrm>
            <a:off x="7282509" y="1258652"/>
            <a:ext cx="429409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-apple-system"/>
              </a:rPr>
              <a:t>Key up </a:t>
            </a:r>
            <a:r>
              <a:rPr lang="en-US" dirty="0"/>
              <a:t>– This </a:t>
            </a:r>
            <a:r>
              <a:rPr lang="en-US" i="0" dirty="0">
                <a:solidFill>
                  <a:srgbClr val="3B4045"/>
                </a:solidFill>
                <a:effectLst/>
              </a:rPr>
              <a:t>event is sent to an element when the user releases a key on the keyboard.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-apple-system"/>
              </a:rPr>
              <a:t>Key Down </a:t>
            </a:r>
            <a:r>
              <a:rPr lang="en-US" dirty="0"/>
              <a:t>– </a:t>
            </a:r>
            <a:r>
              <a:rPr lang="en-US" b="0" i="0" dirty="0">
                <a:solidFill>
                  <a:srgbClr val="273239"/>
                </a:solidFill>
                <a:effectLst/>
              </a:rPr>
              <a:t>This event occurs when the user has pressed down the key. It will occur even if the key pressed does not produce a character value.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-apple-system"/>
              </a:rPr>
              <a:t>Key Press </a:t>
            </a:r>
            <a:r>
              <a:rPr lang="en-US" dirty="0"/>
              <a:t>– </a:t>
            </a:r>
            <a:r>
              <a:rPr lang="en-US" b="0" i="0" dirty="0">
                <a:solidFill>
                  <a:srgbClr val="273239"/>
                </a:solidFill>
                <a:effectLst/>
              </a:rPr>
              <a:t>This event occurs when the user presses a key that produces a character value.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9482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{427D7F29-FE87-4607-BD84-098BC252BFF2}tf11964407_win32</Template>
  <TotalTime>1971</TotalTime>
  <Words>298</Words>
  <Application>Microsoft Office PowerPoint</Application>
  <PresentationFormat>Widescreen</PresentationFormat>
  <Paragraphs>96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-apple-system</vt:lpstr>
      <vt:lpstr>Arial</vt:lpstr>
      <vt:lpstr>Calibri</vt:lpstr>
      <vt:lpstr>Courier New</vt:lpstr>
      <vt:lpstr>Gill Sans Nova Light</vt:lpstr>
      <vt:lpstr>Sagona Book</vt:lpstr>
      <vt:lpstr>Custom</vt:lpstr>
      <vt:lpstr>Event</vt:lpstr>
      <vt:lpstr>What  is  event?</vt:lpstr>
      <vt:lpstr>Event Types</vt:lpstr>
      <vt:lpstr>Mouse Events</vt:lpstr>
      <vt:lpstr>Mouse Event - Html Code</vt:lpstr>
      <vt:lpstr>Mouse Event – Js Code</vt:lpstr>
      <vt:lpstr>Keyboard Events</vt:lpstr>
      <vt:lpstr>Keyboard Event - Html Code</vt:lpstr>
      <vt:lpstr>Keyboard Event – Js Code</vt:lpstr>
      <vt:lpstr>Form Events</vt:lpstr>
      <vt:lpstr>Form Event - Html Code</vt:lpstr>
      <vt:lpstr>Form Event – Js Code</vt:lpstr>
      <vt:lpstr>Window Events</vt:lpstr>
      <vt:lpstr>Window Event - Html Code</vt:lpstr>
      <vt:lpstr>Window Event – Js Code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</dc:title>
  <dc:creator>kalyan sinh</dc:creator>
  <cp:lastModifiedBy>kalyan sinh</cp:lastModifiedBy>
  <cp:revision>25</cp:revision>
  <dcterms:created xsi:type="dcterms:W3CDTF">2024-12-25T06:40:14Z</dcterms:created>
  <dcterms:modified xsi:type="dcterms:W3CDTF">2024-12-27T10:01:06Z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