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57" r:id="rId4"/>
    <p:sldId id="260" r:id="rId5"/>
    <p:sldId id="263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231007-A6D0-4791-8A68-EC50CCEDFA8B}" type="datetimeFigureOut">
              <a:rPr lang="en-IN" smtClean="0"/>
              <a:pPr/>
              <a:t>21-07-2018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61256A-50AF-4FFD-A032-94F226A4D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852936"/>
            <a:ext cx="6048672" cy="2304256"/>
          </a:xfrm>
        </p:spPr>
        <p:txBody>
          <a:bodyPr>
            <a:normAutofit/>
          </a:bodyPr>
          <a:lstStyle/>
          <a:p>
            <a:endParaRPr lang="en-IN" dirty="0">
              <a:latin typeface="Chaparral Pro" pitchFamily="18" charset="0"/>
            </a:endParaRPr>
          </a:p>
          <a:p>
            <a:endParaRPr lang="en-IN" dirty="0" smtClean="0">
              <a:latin typeface="Chaparral Pro" pitchFamily="18" charset="0"/>
            </a:endParaRPr>
          </a:p>
          <a:p>
            <a:pPr algn="l"/>
            <a:r>
              <a:rPr lang="en-IN" dirty="0" smtClean="0">
                <a:latin typeface="Chaparral Pro" pitchFamily="18" charset="0"/>
              </a:rPr>
              <a:t>BY </a:t>
            </a:r>
            <a:endParaRPr lang="en-IN" dirty="0" smtClean="0">
              <a:latin typeface="Chaparral Pro" pitchFamily="18" charset="0"/>
            </a:endParaRPr>
          </a:p>
          <a:p>
            <a:pPr algn="l"/>
            <a:r>
              <a:rPr lang="en-IN" smtClean="0">
                <a:latin typeface="Chaparral Pro" pitchFamily="18" charset="0"/>
              </a:rPr>
              <a:t> R.PRIYADARSHINI</a:t>
            </a:r>
            <a:endParaRPr lang="en-IN" dirty="0" smtClean="0">
              <a:latin typeface="Chaparral Pro" pitchFamily="18" charset="0"/>
            </a:endParaRPr>
          </a:p>
          <a:p>
            <a:endParaRPr lang="en-IN" dirty="0">
              <a:latin typeface="Chaparral Pro" pitchFamily="18" charset="0"/>
            </a:endParaRPr>
          </a:p>
        </p:txBody>
      </p:sp>
      <p:pic>
        <p:nvPicPr>
          <p:cNvPr id="4" name="Picture 3" descr="cash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3" y="0"/>
            <a:ext cx="8173514" cy="4549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Cashity</a:t>
            </a:r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 provides a digitalised way of managing an individual's expense.</a:t>
            </a: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In this system one can enter their daily spending according to the various different categories.</a:t>
            </a: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A Database is maintained to store all the user’s details.</a:t>
            </a: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A mobile application named “</a:t>
            </a:r>
            <a:r>
              <a:rPr lang="en-IN" dirty="0" err="1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Cashity</a:t>
            </a:r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” is developed to achieve this goal  </a:t>
            </a:r>
          </a:p>
          <a:p>
            <a:endParaRPr lang="en-IN" dirty="0">
              <a:latin typeface="Chaparral Pro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INTRODUCTION</a:t>
            </a:r>
            <a:endParaRPr lang="en-IN" dirty="0">
              <a:latin typeface="Chaparral Pro" pitchFamily="18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183880" cy="4187952"/>
          </a:xfrm>
        </p:spPr>
        <p:txBody>
          <a:bodyPr/>
          <a:lstStyle/>
          <a:p>
            <a:r>
              <a:rPr lang="en-IN" dirty="0" smtClean="0">
                <a:latin typeface="Chaparral Pro" pitchFamily="18" charset="0"/>
                <a:ea typeface="Adobe Fan Heiti Std B" pitchFamily="34" charset="-128"/>
                <a:cs typeface="Times New Roman" pitchFamily="18" charset="0"/>
              </a:rPr>
              <a:t>Traditional way of calculating expenses using pen and paper</a:t>
            </a:r>
          </a:p>
          <a:p>
            <a:r>
              <a:rPr lang="en-IN" dirty="0" smtClean="0">
                <a:latin typeface="Chaparral Pro" pitchFamily="18" charset="0"/>
                <a:ea typeface="Adobe Fan Heiti Std B" pitchFamily="34" charset="-128"/>
                <a:cs typeface="Times New Roman" pitchFamily="18" charset="0"/>
              </a:rPr>
              <a:t>Tedious process</a:t>
            </a:r>
          </a:p>
          <a:p>
            <a:r>
              <a:rPr lang="en-IN" dirty="0" smtClean="0">
                <a:latin typeface="Chaparral Pro" pitchFamily="18" charset="0"/>
                <a:ea typeface="Adobe Fan Heiti Std B" pitchFamily="34" charset="-128"/>
                <a:cs typeface="Times New Roman" pitchFamily="18" charset="0"/>
              </a:rPr>
              <a:t>Not Accurate</a:t>
            </a:r>
          </a:p>
          <a:p>
            <a:r>
              <a:rPr lang="en-IN" dirty="0" smtClean="0">
                <a:latin typeface="Chaparral Pro" pitchFamily="18" charset="0"/>
                <a:ea typeface="Adobe Fan Heiti Std B" pitchFamily="34" charset="-128"/>
                <a:cs typeface="Times New Roman" pitchFamily="18" charset="0"/>
              </a:rPr>
              <a:t>Time Consuming</a:t>
            </a:r>
          </a:p>
          <a:p>
            <a:pPr>
              <a:buNone/>
            </a:pPr>
            <a:endParaRPr lang="en-IN" dirty="0" smtClean="0">
              <a:latin typeface="Chaparral Pro" pitchFamily="18" charset="0"/>
              <a:ea typeface="Adobe Fan Heiti Std B" pitchFamily="34" charset="-128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en-IN" dirty="0" smtClean="0">
                <a:latin typeface="Chaparral Pro" pitchFamily="18" charset="0"/>
                <a:ea typeface="Adobe Fan Heiti Std B" pitchFamily="34" charset="-128"/>
                <a:cs typeface="Times New Roman" pitchFamily="18" charset="0"/>
              </a:rPr>
              <a:t>PROBLEM STATEMENT</a:t>
            </a:r>
            <a:endParaRPr lang="en-IN" dirty="0">
              <a:latin typeface="Chaparral Pro" pitchFamily="18" charset="0"/>
              <a:ea typeface="Adobe Fan Heiti Std B" pitchFamily="34" charset="-128"/>
              <a:cs typeface="Times New Roman" pitchFamily="18" charset="0"/>
            </a:endParaRPr>
          </a:p>
        </p:txBody>
      </p:sp>
      <p:pic>
        <p:nvPicPr>
          <p:cNvPr id="4" name="Picture 3" descr="LS0023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221088"/>
            <a:ext cx="3096344" cy="2012623"/>
          </a:xfrm>
          <a:prstGeom prst="rect">
            <a:avLst/>
          </a:prstGeom>
        </p:spPr>
      </p:pic>
      <p:pic>
        <p:nvPicPr>
          <p:cNvPr id="6" name="Picture 5" descr="C:\Users\RESHMA\Downloads\IMG-20180327-WA002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3933056"/>
            <a:ext cx="1152128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Notched Right Arrow 8"/>
          <p:cNvSpPr/>
          <p:nvPr/>
        </p:nvSpPr>
        <p:spPr>
          <a:xfrm>
            <a:off x="4355976" y="5517232"/>
            <a:ext cx="864096" cy="5040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haparral Pro" pitchFamily="18" charset="0"/>
              <a:ea typeface="Adobe Fan Heiti Std B" pitchFamily="34" charset="-128"/>
              <a:cs typeface="Times New Roman" pitchFamily="18" charset="0"/>
            </a:endParaRPr>
          </a:p>
        </p:txBody>
      </p:sp>
      <p:pic>
        <p:nvPicPr>
          <p:cNvPr id="12" name="Picture 11" descr="C:\Users\RESHMA\Downloads\IMG-20180327-WA001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933056"/>
            <a:ext cx="1296143" cy="252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3933056"/>
            <a:ext cx="1224136" cy="261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 SOFTWARE REQUIREMENTS	</a:t>
            </a:r>
          </a:p>
          <a:p>
            <a:pPr>
              <a:buNone/>
            </a:pPr>
            <a:endParaRPr lang="en-IN" b="1" dirty="0" smtClean="0">
              <a:latin typeface="Chaparral Pro" pitchFamily="18" charset="0"/>
              <a:ea typeface="Tahoma" pitchFamily="34" charset="0"/>
              <a:cs typeface="Tahoma" pitchFamily="34" charset="0"/>
            </a:endParaRP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 Android Studio Version 3.0.1</a:t>
            </a: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IN" dirty="0" err="1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 for database server </a:t>
            </a: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Sublime Text Editor</a:t>
            </a: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GIT (Version Control System) </a:t>
            </a:r>
          </a:p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Programming Skills-JAVA, </a:t>
            </a:r>
            <a:r>
              <a:rPr lang="en-IN" dirty="0" err="1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MySQL</a:t>
            </a:r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, XML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en-IN" dirty="0" smtClean="0">
                <a:latin typeface="Chaparral Pro" pitchFamily="18" charset="0"/>
                <a:ea typeface="Tahoma" pitchFamily="34" charset="0"/>
                <a:cs typeface="Tahoma" pitchFamily="34" charset="0"/>
              </a:rPr>
              <a:t>SYSTEM REQUIREMENTS</a:t>
            </a:r>
            <a:endParaRPr lang="en-IN" dirty="0">
              <a:latin typeface="Chaparral Pro" pitchFamily="18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latin typeface="Chaparral Pro" pitchFamily="18" charset="0"/>
                <a:cs typeface="Times New Roman" pitchFamily="18" charset="0"/>
              </a:rPr>
              <a:t>HARDWARE REQUIREMENTS</a:t>
            </a:r>
          </a:p>
          <a:p>
            <a:pPr>
              <a:buNone/>
            </a:pPr>
            <a:endParaRPr lang="en-IN" b="1" dirty="0" smtClean="0">
              <a:latin typeface="Chaparral Pro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</a:rPr>
              <a:t>Operating System 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</a:rPr>
              <a:t>–</a:t>
            </a:r>
            <a:r>
              <a:rPr lang="en-IN" sz="2800" b="1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</a:rPr>
              <a:t>ANDROID v5.0 and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>
              <a:latin typeface="Chaparral Pro" pitchFamily="18" charset="0"/>
              <a:ea typeface="Karla" panose="020B0604020202020204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</a:rPr>
              <a:t>Storage Capacity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</a:rPr>
              <a:t> – Minimum of 50MB</a:t>
            </a:r>
            <a:endParaRPr lang="en-IN" sz="2800" b="1" dirty="0" smtClean="0">
              <a:latin typeface="Chaparral Pro" pitchFamily="18" charset="0"/>
              <a:ea typeface="Karla" panose="020B0604020202020204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r>
              <a:rPr lang="en-IN" sz="2800" b="1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Memory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 – 128MB of RAM</a:t>
            </a:r>
            <a:endParaRPr lang="en-IN" sz="2800" b="1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r>
              <a:rPr lang="en-IN" sz="2800" b="1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Processor Chip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 – </a:t>
            </a:r>
            <a:r>
              <a:rPr lang="en-IN" sz="2800" dirty="0" smtClean="0">
                <a:latin typeface="Chaparral Pro" pitchFamily="18" charset="0"/>
                <a:cs typeface="Times New Roman" pitchFamily="18" charset="0"/>
              </a:rPr>
              <a:t> 14nm </a:t>
            </a:r>
            <a:r>
              <a:rPr lang="en-IN" sz="2800" dirty="0" err="1" smtClean="0">
                <a:latin typeface="Chaparral Pro" pitchFamily="18" charset="0"/>
                <a:cs typeface="Times New Roman" pitchFamily="18" charset="0"/>
              </a:rPr>
              <a:t>FinFET</a:t>
            </a:r>
            <a:r>
              <a:rPr lang="en-IN" sz="2800" dirty="0" smtClean="0">
                <a:latin typeface="Chaparral Pro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Chaparral Pro" pitchFamily="18" charset="0"/>
                <a:cs typeface="Times New Roman" pitchFamily="18" charset="0"/>
              </a:rPr>
              <a:t>Exynos</a:t>
            </a:r>
            <a:r>
              <a:rPr lang="en-IN" sz="2800" dirty="0" smtClean="0">
                <a:latin typeface="Chaparral Pro" pitchFamily="18" charset="0"/>
                <a:cs typeface="Times New Roman" pitchFamily="18" charset="0"/>
              </a:rPr>
              <a:t> 7420 </a:t>
            </a:r>
            <a:r>
              <a:rPr lang="en-IN" sz="2800" dirty="0" err="1" smtClean="0">
                <a:latin typeface="Chaparral Pro" pitchFamily="18" charset="0"/>
                <a:cs typeface="Times New Roman" pitchFamily="18" charset="0"/>
              </a:rPr>
              <a:t>Octa</a:t>
            </a:r>
            <a:r>
              <a:rPr lang="en-IN" sz="2800" dirty="0" smtClean="0">
                <a:latin typeface="Chaparral Pro" pitchFamily="18" charset="0"/>
                <a:cs typeface="Times New Roman" pitchFamily="18" charset="0"/>
              </a:rPr>
              <a:t>-core processor</a:t>
            </a:r>
            <a:endParaRPr lang="en-IN" sz="2800" b="1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r>
              <a:rPr lang="en-IN" sz="2800" b="1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Processor Speed 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– </a:t>
            </a:r>
            <a:r>
              <a:rPr lang="en-IN" sz="2800" dirty="0" smtClean="0">
                <a:latin typeface="Chaparral Pro" pitchFamily="18" charset="0"/>
                <a:cs typeface="Times New Roman" pitchFamily="18" charset="0"/>
              </a:rPr>
              <a:t>2.1 GHz for Cortex-A57 cores and 1.5 GHz for Cortex-A53 cores.</a:t>
            </a:r>
            <a:endParaRPr lang="en-IN" sz="2800" b="1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r>
              <a:rPr lang="en-IN" sz="2800" b="1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Graphics Chip 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– </a:t>
            </a:r>
            <a:r>
              <a:rPr lang="en-IN" sz="2800" dirty="0" err="1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Adreno</a:t>
            </a:r>
            <a:r>
              <a:rPr lang="en-IN" sz="2800" dirty="0" smtClean="0">
                <a:latin typeface="Chaparral Pro" pitchFamily="18" charset="0"/>
                <a:ea typeface="Karla" panose="020B0604020202020204" charset="0"/>
                <a:cs typeface="Times New Roman" pitchFamily="18" charset="0"/>
                <a:sym typeface="Karla"/>
              </a:rPr>
              <a:t> 200 series and above</a:t>
            </a:r>
            <a:endParaRPr lang="en-IN" sz="2800" b="1" dirty="0" smtClean="0">
              <a:latin typeface="Chaparral Pro" pitchFamily="18" charset="0"/>
              <a:ea typeface="Karla" panose="020B0604020202020204" charset="0"/>
              <a:cs typeface="Times New Roman" pitchFamily="18" charset="0"/>
              <a:sym typeface="Karla"/>
            </a:endParaRPr>
          </a:p>
          <a:p>
            <a:endParaRPr lang="en-IN" b="1" dirty="0" smtClean="0">
              <a:latin typeface="Chaparral Pro" pitchFamily="18" charset="0"/>
              <a:cs typeface="Times New Roman" pitchFamily="18" charset="0"/>
            </a:endParaRPr>
          </a:p>
          <a:p>
            <a:endParaRPr lang="en-IN" dirty="0">
              <a:latin typeface="Chaparral Pro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haparral Pro" pitchFamily="18" charset="0"/>
                <a:cs typeface="Times New Roman" pitchFamily="18" charset="0"/>
              </a:rPr>
              <a:t>SYSTEM REQUIREMENTS</a:t>
            </a:r>
            <a:endParaRPr lang="en-IN" dirty="0">
              <a:latin typeface="Chaparral Pro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4000" b="1" dirty="0" smtClean="0">
                <a:latin typeface="Chaparral Pro" pitchFamily="18" charset="0"/>
                <a:cs typeface="Times New Roman" pitchFamily="18" charset="0"/>
              </a:rPr>
              <a:t>Overview</a:t>
            </a:r>
            <a:endParaRPr lang="en-IN" sz="4000" dirty="0" smtClean="0">
              <a:latin typeface="Chaparral Pro" pitchFamily="18" charset="0"/>
              <a:cs typeface="Times New Roman" pitchFamily="18" charset="0"/>
            </a:endParaRPr>
          </a:p>
          <a:p>
            <a:pPr lvl="0"/>
            <a:r>
              <a:rPr lang="en-IN" sz="4000" b="1" dirty="0" smtClean="0">
                <a:latin typeface="Chaparral Pro" pitchFamily="18" charset="0"/>
                <a:cs typeface="Times New Roman" pitchFamily="18" charset="0"/>
              </a:rPr>
              <a:t>Category creation</a:t>
            </a:r>
            <a:r>
              <a:rPr lang="en-IN" sz="4000" dirty="0" smtClean="0">
                <a:latin typeface="Chaparral Pro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IN" sz="4000" b="1" dirty="0" smtClean="0">
                <a:latin typeface="Chaparral Pro" pitchFamily="18" charset="0"/>
                <a:cs typeface="Times New Roman" pitchFamily="18" charset="0"/>
              </a:rPr>
              <a:t>Additional </a:t>
            </a:r>
            <a:r>
              <a:rPr lang="en-IN" sz="4000" b="1" dirty="0" err="1" smtClean="0">
                <a:latin typeface="Chaparral Pro" pitchFamily="18" charset="0"/>
                <a:cs typeface="Times New Roman" pitchFamily="18" charset="0"/>
              </a:rPr>
              <a:t>Infos</a:t>
            </a:r>
            <a:endParaRPr lang="en-IN" sz="4000" dirty="0" smtClean="0">
              <a:latin typeface="Chaparral Pro" pitchFamily="18" charset="0"/>
              <a:cs typeface="Times New Roman" pitchFamily="18" charset="0"/>
            </a:endParaRPr>
          </a:p>
          <a:p>
            <a:pPr lvl="0"/>
            <a:r>
              <a:rPr lang="en-IN" sz="4000" b="1" dirty="0" smtClean="0">
                <a:latin typeface="Chaparral Pro" pitchFamily="18" charset="0"/>
                <a:cs typeface="Times New Roman" pitchFamily="18" charset="0"/>
              </a:rPr>
              <a:t>Logging expenses </a:t>
            </a:r>
            <a:endParaRPr lang="en-IN" sz="4000" dirty="0" smtClean="0">
              <a:latin typeface="Chaparral Pro" pitchFamily="18" charset="0"/>
              <a:cs typeface="Times New Roman" pitchFamily="18" charset="0"/>
            </a:endParaRPr>
          </a:p>
          <a:p>
            <a:pPr lvl="0"/>
            <a:r>
              <a:rPr lang="en-IN" sz="4000" b="1" dirty="0" smtClean="0">
                <a:latin typeface="Chaparral Pro" pitchFamily="18" charset="0"/>
                <a:cs typeface="Times New Roman" pitchFamily="18" charset="0"/>
              </a:rPr>
              <a:t>History</a:t>
            </a:r>
            <a:endParaRPr lang="en-IN" sz="4000" dirty="0" smtClean="0">
              <a:latin typeface="Chaparral Pro" pitchFamily="18" charset="0"/>
              <a:cs typeface="Times New Roman" pitchFamily="18" charset="0"/>
            </a:endParaRPr>
          </a:p>
          <a:p>
            <a:pPr lvl="0"/>
            <a:r>
              <a:rPr lang="en-IN" sz="4000" b="1" dirty="0" smtClean="0">
                <a:latin typeface="Chaparral Pro" pitchFamily="18" charset="0"/>
                <a:cs typeface="Times New Roman" pitchFamily="18" charset="0"/>
              </a:rPr>
              <a:t>Report generation</a:t>
            </a:r>
            <a:endParaRPr lang="en-IN" sz="4000" dirty="0" smtClean="0">
              <a:latin typeface="Chaparral Pro" pitchFamily="18" charset="0"/>
              <a:cs typeface="Times New Roman" pitchFamily="18" charset="0"/>
            </a:endParaRPr>
          </a:p>
          <a:p>
            <a:endParaRPr lang="en-IN" sz="4000" dirty="0">
              <a:latin typeface="Chaparral Pro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haparral Pro" pitchFamily="18" charset="0"/>
              </a:rPr>
              <a:t>APPLICATION MODULES</a:t>
            </a:r>
            <a:endParaRPr lang="en-IN" dirty="0">
              <a:latin typeface="Chaparral Pro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haparral Pro" pitchFamily="18" charset="0"/>
              </a:rPr>
              <a:t>PROCESS FLOW</a:t>
            </a:r>
            <a:endParaRPr lang="en-IN" dirty="0">
              <a:latin typeface="Chaparral Pro" pitchFamily="18" charset="0"/>
            </a:endParaRPr>
          </a:p>
        </p:txBody>
      </p:sp>
      <p:pic>
        <p:nvPicPr>
          <p:cNvPr id="1026" name="Picture 2" descr="C:\Users\lap\Desktop\PicsArt_04-03-10.22.2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810" y="1196752"/>
            <a:ext cx="8548190" cy="4810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haparral Pro" pitchFamily="18" charset="0"/>
              </a:rPr>
              <a:t>This application is very useful for calculating personal expenses. Tracking your expenses daily can save you money, but it can also help you set financial goals for the future.</a:t>
            </a:r>
          </a:p>
          <a:p>
            <a:r>
              <a:rPr lang="en-IN" dirty="0" smtClean="0">
                <a:latin typeface="Chaparral Pro" pitchFamily="18" charset="0"/>
              </a:rPr>
              <a:t> If you know exactly where your  money is going every month, you can easily see where some cutbacks and compromises can be made. </a:t>
            </a:r>
          </a:p>
          <a:p>
            <a:r>
              <a:rPr lang="en-IN" dirty="0" smtClean="0">
                <a:latin typeface="Chaparral Pro" pitchFamily="18" charset="0"/>
              </a:rPr>
              <a:t>It will also give you a good outlook on your spending habits and those impulse buys will stick out like little red flags.</a:t>
            </a:r>
            <a:endParaRPr lang="en-IN" dirty="0">
              <a:latin typeface="Chaparral Pro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haparral Pro" pitchFamily="18" charset="0"/>
              </a:rPr>
              <a:t>CONCLUSION</a:t>
            </a:r>
            <a:endParaRPr lang="en-IN" dirty="0">
              <a:latin typeface="Chaparral Pro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atercolors-with-thank-you-text_1017-727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332656"/>
            <a:ext cx="5875982" cy="587598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</TotalTime>
  <Words>145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Slide 1</vt:lpstr>
      <vt:lpstr>INTRODUCTION</vt:lpstr>
      <vt:lpstr>PROBLEM STATEMENT</vt:lpstr>
      <vt:lpstr>SYSTEM REQUIREMENTS</vt:lpstr>
      <vt:lpstr>SYSTEM REQUIREMENTS</vt:lpstr>
      <vt:lpstr>APPLICATION MODULES</vt:lpstr>
      <vt:lpstr>PROCESS FLOW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CASHITY</dc:title>
  <dc:creator>sowdeswari sowdeswari</dc:creator>
  <cp:lastModifiedBy>Priya Rajendran</cp:lastModifiedBy>
  <cp:revision>11</cp:revision>
  <dcterms:created xsi:type="dcterms:W3CDTF">2018-03-21T16:06:27Z</dcterms:created>
  <dcterms:modified xsi:type="dcterms:W3CDTF">2018-07-21T05:11:15Z</dcterms:modified>
</cp:coreProperties>
</file>