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0" d="100"/>
          <a:sy n="160" d="100"/>
        </p:scale>
        <p:origin x="-72" y="15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8FBD-2B49-4A64-A1FB-FDECF2D67D49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B024-26D2-4101-89FB-D6BEC010F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88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8FBD-2B49-4A64-A1FB-FDECF2D67D49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B024-26D2-4101-89FB-D6BEC010F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04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8FBD-2B49-4A64-A1FB-FDECF2D67D49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B024-26D2-4101-89FB-D6BEC010F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52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8FBD-2B49-4A64-A1FB-FDECF2D67D49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B024-26D2-4101-89FB-D6BEC010F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13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8FBD-2B49-4A64-A1FB-FDECF2D67D49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B024-26D2-4101-89FB-D6BEC010F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51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8FBD-2B49-4A64-A1FB-FDECF2D67D49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B024-26D2-4101-89FB-D6BEC010F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83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8FBD-2B49-4A64-A1FB-FDECF2D67D49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B024-26D2-4101-89FB-D6BEC010F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75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8FBD-2B49-4A64-A1FB-FDECF2D67D49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B024-26D2-4101-89FB-D6BEC010F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12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8FBD-2B49-4A64-A1FB-FDECF2D67D49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B024-26D2-4101-89FB-D6BEC010F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77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8FBD-2B49-4A64-A1FB-FDECF2D67D49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B024-26D2-4101-89FB-D6BEC010F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90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8FBD-2B49-4A64-A1FB-FDECF2D67D49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B024-26D2-4101-89FB-D6BEC010F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44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8FBD-2B49-4A64-A1FB-FDECF2D67D49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CB024-26D2-4101-89FB-D6BEC010F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54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548681"/>
            <a:ext cx="7772400" cy="1152128"/>
          </a:xfrm>
          <a:solidFill>
            <a:srgbClr val="FFC000"/>
          </a:solidFill>
        </p:spPr>
        <p:txBody>
          <a:bodyPr/>
          <a:lstStyle/>
          <a:p>
            <a:r>
              <a:rPr lang="en-IN" dirty="0" smtClean="0"/>
              <a:t>CAPSTONE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2276872"/>
            <a:ext cx="6400800" cy="3600400"/>
          </a:xfrm>
        </p:spPr>
        <p:txBody>
          <a:bodyPr>
            <a:normAutofit fontScale="25000" lnSpcReduction="20000"/>
          </a:bodyPr>
          <a:lstStyle/>
          <a:p>
            <a:r>
              <a:rPr lang="en-IN" sz="6200" dirty="0" smtClean="0"/>
              <a:t>By: </a:t>
            </a:r>
            <a:r>
              <a:rPr lang="en-IN" sz="6200" dirty="0" err="1" smtClean="0"/>
              <a:t>Raksha</a:t>
            </a:r>
            <a:r>
              <a:rPr lang="en-IN" sz="6200" dirty="0" smtClean="0"/>
              <a:t> </a:t>
            </a:r>
            <a:r>
              <a:rPr lang="en-IN" sz="6200" dirty="0" err="1" smtClean="0"/>
              <a:t>Akotiya</a:t>
            </a:r>
            <a:r>
              <a:rPr lang="en-IN" sz="6200" dirty="0" smtClean="0"/>
              <a:t> </a:t>
            </a:r>
          </a:p>
          <a:p>
            <a:r>
              <a:rPr lang="en-IN" sz="6200" dirty="0" smtClean="0"/>
              <a:t>Roll NO. 21F1360074</a:t>
            </a:r>
          </a:p>
          <a:p>
            <a:endParaRPr lang="en-IN" sz="6200" dirty="0"/>
          </a:p>
          <a:p>
            <a:r>
              <a:rPr lang="en-IN" sz="8000" dirty="0" smtClean="0"/>
              <a:t>The analysis of local whole scale named PURUSHOTTAM BABULAL.</a:t>
            </a:r>
          </a:p>
          <a:p>
            <a:endParaRPr lang="en-IN" sz="6200" dirty="0"/>
          </a:p>
          <a:p>
            <a:endParaRPr lang="en-IN" sz="6200" dirty="0" smtClean="0"/>
          </a:p>
          <a:p>
            <a:r>
              <a:rPr lang="en-US" sz="8000" dirty="0"/>
              <a:t>The store typically deals in daily consumable items and whole-year round goods like </a:t>
            </a:r>
            <a:r>
              <a:rPr lang="en-US" sz="8000" dirty="0" smtClean="0"/>
              <a:t>dish washes ,detergents ,tea washing cakes, etc. </a:t>
            </a:r>
            <a:r>
              <a:rPr lang="en-US" sz="8000" dirty="0"/>
              <a:t>This largely rules out the seasonal variations in their balance sheets</a:t>
            </a:r>
            <a:r>
              <a:rPr lang="en-US" sz="8000" dirty="0" smtClean="0"/>
              <a:t>. The </a:t>
            </a:r>
            <a:r>
              <a:rPr lang="en-US" sz="8000" dirty="0"/>
              <a:t>data collected was for a </a:t>
            </a:r>
            <a:r>
              <a:rPr lang="en-US" sz="8000" dirty="0" smtClean="0"/>
              <a:t>fiscal year 2020-21 </a:t>
            </a:r>
            <a:r>
              <a:rPr lang="en-US" sz="8000" dirty="0"/>
              <a:t>starting from 1st April and ending on </a:t>
            </a:r>
            <a:r>
              <a:rPr lang="en-US" sz="8000" dirty="0" smtClean="0"/>
              <a:t>31th mar,2021.</a:t>
            </a:r>
          </a:p>
          <a:p>
            <a:r>
              <a:rPr lang="en-US" sz="8000" dirty="0" smtClean="0"/>
              <a:t>Revenue ,stock </a:t>
            </a:r>
            <a:r>
              <a:rPr lang="en-US" sz="8000" dirty="0" err="1" smtClean="0"/>
              <a:t>analysis,pareto</a:t>
            </a:r>
            <a:r>
              <a:rPr lang="en-US" sz="8000" dirty="0" smtClean="0"/>
              <a:t> analysis is done</a:t>
            </a:r>
            <a:r>
              <a:rPr lang="en-US" sz="6200" dirty="0" smtClean="0"/>
              <a:t>.</a:t>
            </a:r>
            <a:endParaRPr lang="en-US" sz="6200" b="0" dirty="0" smtClean="0">
              <a:effectLst/>
            </a:endParaRPr>
          </a:p>
          <a:p>
            <a:r>
              <a:rPr lang="en-US" sz="6200" dirty="0" smtClean="0"/>
              <a:t/>
            </a:r>
            <a:br>
              <a:rPr lang="en-US" sz="6200" dirty="0" smtClean="0"/>
            </a:br>
            <a:r>
              <a:rPr lang="en-IN" sz="2400" dirty="0" smtClean="0"/>
              <a:t> </a:t>
            </a:r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2382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7205" y="1956308"/>
          <a:ext cx="8229590" cy="3813747"/>
        </p:xfrm>
        <a:graphic>
          <a:graphicData uri="http://schemas.openxmlformats.org/drawingml/2006/table">
            <a:tbl>
              <a:tblPr/>
              <a:tblGrid>
                <a:gridCol w="267368"/>
                <a:gridCol w="267368"/>
                <a:gridCol w="454526"/>
                <a:gridCol w="267368"/>
                <a:gridCol w="355600"/>
                <a:gridCol w="355600"/>
                <a:gridCol w="267368"/>
                <a:gridCol w="267368"/>
                <a:gridCol w="315495"/>
                <a:gridCol w="331537"/>
                <a:gridCol w="267368"/>
                <a:gridCol w="267368"/>
                <a:gridCol w="267368"/>
                <a:gridCol w="267368"/>
                <a:gridCol w="267368"/>
                <a:gridCol w="267368"/>
                <a:gridCol w="267368"/>
                <a:gridCol w="267368"/>
                <a:gridCol w="267368"/>
                <a:gridCol w="267368"/>
                <a:gridCol w="267368"/>
                <a:gridCol w="267368"/>
                <a:gridCol w="267368"/>
                <a:gridCol w="267368"/>
                <a:gridCol w="267368"/>
                <a:gridCol w="267368"/>
                <a:gridCol w="267368"/>
                <a:gridCol w="267368"/>
                <a:gridCol w="267368"/>
              </a:tblGrid>
              <a:tr h="62029">
                <a:tc gridSpan="29">
                  <a:txBody>
                    <a:bodyPr/>
                    <a:lstStyle/>
                    <a:p>
                      <a:pPr rtl="0" fontAlgn="b"/>
                      <a:r>
                        <a:rPr lang="en-IN" sz="300" b="0" dirty="0">
                          <a:effectLst/>
                          <a:latin typeface="Merriweather"/>
                        </a:rPr>
                        <a:t>PURSHOTTAM BABULAL</a:t>
                      </a:r>
                    </a:p>
                  </a:txBody>
                  <a:tcPr marL="8021" marR="8021" marT="5347" marB="5347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87697">
                <a:tc gridSpan="29"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01/04/2020-31/03/2021</a:t>
                      </a:r>
                    </a:p>
                  </a:txBody>
                  <a:tcPr marL="8021" marR="8021" marT="5347" marB="5347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87697"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 gridSpan="7"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OUTWARDS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</a:tr>
              <a:tr h="164699">
                <a:tc>
                  <a:txBody>
                    <a:bodyPr/>
                    <a:lstStyle/>
                    <a:p>
                      <a:pPr rtl="0" fontAlgn="ctr"/>
                      <a:r>
                        <a:rPr lang="en-IN" sz="500">
                          <a:effectLst/>
                        </a:rPr>
                        <a:t>BU</a:t>
                      </a:r>
                    </a:p>
                  </a:txBody>
                  <a:tcPr marL="8021" marR="8021" marT="5347" marB="53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500">
                          <a:effectLst/>
                        </a:rPr>
                        <a:t>PARTICUALRS</a:t>
                      </a:r>
                    </a:p>
                  </a:txBody>
                  <a:tcPr marL="8021" marR="8021" marT="5347" marB="53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SKU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COST OF 1UNIT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QTY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RATE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VOLUME(pcs)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REVENUE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CONSUMPTION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GROSS PROFIT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</a:tr>
              <a:tr h="87697">
                <a:tc rowSpan="12">
                  <a:txBody>
                    <a:bodyPr/>
                    <a:lstStyle/>
                    <a:p>
                      <a:pPr rtl="0" fontAlgn="ctr"/>
                      <a:r>
                        <a:rPr lang="en-IN" sz="500">
                          <a:effectLst/>
                        </a:rPr>
                        <a:t>GHADI</a:t>
                      </a:r>
                    </a:p>
                  </a:txBody>
                  <a:tcPr marL="8021" marR="8021" marT="5347" marB="53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IN" sz="500">
                          <a:effectLst/>
                        </a:rPr>
                        <a:t>CAKE</a:t>
                      </a:r>
                    </a:p>
                  </a:txBody>
                  <a:tcPr marL="8021" marR="8021" marT="5347" marB="53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C1(1ctn=100pcs)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₹5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446ctn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362.69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44600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₹223,000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149253.78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12527.3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9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C2(1ctn=56pcs)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₹10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625ctn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417.12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35000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₹350,000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251018.75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9679.86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9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C3(1ctn=50pcs)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₹15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50ctn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345.5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2500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₹37,500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9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endParaRPr lang="en-IN" sz="500">
                        <a:effectLst/>
                      </a:endParaRPr>
                    </a:p>
                  </a:txBody>
                  <a:tcPr marL="8021" marR="8021" marT="5347" marB="53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Total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82100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₹610,500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469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 rtl="0" fontAlgn="ctr"/>
                      <a:r>
                        <a:rPr lang="en-IN" sz="500">
                          <a:effectLst/>
                        </a:rPr>
                        <a:t>POWDER</a:t>
                      </a:r>
                    </a:p>
                  </a:txBody>
                  <a:tcPr marL="8021" marR="8021" marT="5347" marB="53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P1(1bag=50 pcs)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₹55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3784 Bag 24 Pcs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965.17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198224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3653141.6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3477182.28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175959.32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69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P2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₹28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2854 Bag 1 Pcs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815.63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142701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2327826.65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2232205.4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95621.25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69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P3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₹10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3770 Bag 30 Pcs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482.83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188530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1820461.59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1745737.99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74723.6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9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P4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₹5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183 Bag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357.86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9150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65487.57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60070.8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5416.77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9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P5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₹108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100 Bag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795.95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5000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79594.75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76522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3072.75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69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P6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₹162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626 Bag 5 Pcs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1179.95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31300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739236.79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704678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34558.79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9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P8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₹1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20 Bag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265.76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1000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5315.13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5775.32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-460.19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9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UNIWASH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₹10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12 Bag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342.58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600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4110.99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4711.32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-600.33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 dirty="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97"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500">
                        <a:effectLst/>
                      </a:endParaRPr>
                    </a:p>
                  </a:txBody>
                  <a:tcPr marL="8021" marR="8021" marT="5347" marB="53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97">
                <a:tc rowSpan="7">
                  <a:txBody>
                    <a:bodyPr/>
                    <a:lstStyle/>
                    <a:p>
                      <a:pPr rtl="0" fontAlgn="ctr"/>
                      <a:r>
                        <a:rPr lang="en-IN" sz="500">
                          <a:effectLst/>
                        </a:rPr>
                        <a:t>XPERT</a:t>
                      </a:r>
                    </a:p>
                  </a:txBody>
                  <a:tcPr marL="8021" marR="8021" marT="5347" marB="53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rtl="0" fontAlgn="t"/>
                      <a:r>
                        <a:rPr lang="en-IN" sz="300" b="0" i="1">
                          <a:effectLst/>
                          <a:latin typeface="Arial"/>
                        </a:rPr>
                        <a:t>DISH WASH BAR</a:t>
                      </a:r>
                    </a:p>
                  </a:txBody>
                  <a:tcPr marL="8021" marR="8021" marT="5347" marB="534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69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X1 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₹5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578 Ctn 84 Pcs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523.9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28900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303121.68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286046.82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17074.86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69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X2 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₹30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396 Ctn 3 Set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525.66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19803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208228.09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195748.62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12479.47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9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X3 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₹20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33 Ctn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525.78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1650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17350.78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15350.36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2000.42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9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Box 1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₹45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4 Ctn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807.76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200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3231.05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2963.1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267.95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9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BOX 2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₹50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3 Ctn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1008.47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150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3025.4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2495.82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529.58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9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SCRB 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₹40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3 Ctn 6 Pcs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721.35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156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2344.4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2130.5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213.9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699"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118510.25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110446.34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8063.91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</a:tr>
              <a:tr h="87697">
                <a:tc rowSpan="10">
                  <a:txBody>
                    <a:bodyPr/>
                    <a:lstStyle/>
                    <a:p>
                      <a:pPr algn="ctr" rtl="0" fontAlgn="ctr"/>
                      <a:r>
                        <a:rPr lang="en-IN" sz="500">
                          <a:effectLst/>
                        </a:rPr>
                        <a:t>TEA VALLEY</a:t>
                      </a:r>
                    </a:p>
                  </a:txBody>
                  <a:tcPr marL="8021" marR="8021" marT="5347" marB="53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TEA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T1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₹70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1 Ctn 36 Pcs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3965.55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106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5948.33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5474.51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473.82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9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T2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₹90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22 Bag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6257.13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198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5735.7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5697.27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38.43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69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T3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₹55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27 Bag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4237.89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1485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114423.11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105463.01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8960.1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9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T4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₹10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11 Bag 6 Set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3010.2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116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33972.26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30742.05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3230.21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9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T5 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₹20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3 Bag 16 kg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3931.43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76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14415.26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13633.4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781.86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9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T6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₹30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11 Bag 18 kg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3877.42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348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45559.7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42338.8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3220.9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69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T7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₹70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19 Bag 4 kg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5474.26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1334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104923.28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98829.08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6094.2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9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T8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₹270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15 Bag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5320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4050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3325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3107.62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217.38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9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T9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₹25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5 Bag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5035.7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125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25178.52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23238.5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1940.02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9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T10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₹30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500">
                          <a:effectLst/>
                        </a:rPr>
                        <a:t>3 Bag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5978.57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90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17935.72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16864.5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500">
                          <a:effectLst/>
                        </a:rPr>
                        <a:t>1071.22</a:t>
                      </a: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500" dirty="0">
                        <a:effectLst/>
                      </a:endParaRPr>
                    </a:p>
                  </a:txBody>
                  <a:tcPr marL="8021" marR="8021" marT="5347" marB="53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55576" y="874417"/>
            <a:ext cx="7632848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Outward Data set FY 2020-21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2650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84740" y="1600204"/>
          <a:ext cx="1774520" cy="4525954"/>
        </p:xfrm>
        <a:graphic>
          <a:graphicData uri="http://schemas.openxmlformats.org/drawingml/2006/table">
            <a:tbl>
              <a:tblPr/>
              <a:tblGrid>
                <a:gridCol w="528979"/>
                <a:gridCol w="495215"/>
                <a:gridCol w="375163"/>
                <a:gridCol w="375163"/>
              </a:tblGrid>
              <a:tr h="1230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SKU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QTY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RATE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VALUE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</a:tr>
              <a:tr h="231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C1(1ctn=100pcs)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71 Ctn 94 Pcs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334.6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24071.46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C2(1ctn=56pcs)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102 Ctn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401.63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40966.26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C3(1ctn=50pcs)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85 Ctn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503.26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5782.24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P1(1bag=50 pcs)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338 Bag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968.59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327382.25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0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P2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164 Bag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805.97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132179.2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P3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401 Bag 1 Pcs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918.68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368429.04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P4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375 Bag 6 Pcs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782.13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293414.34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P5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 dirty="0">
                          <a:effectLst/>
                        </a:rPr>
                        <a:t>715 Bag 20 Pcs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463.01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331180.26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0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P6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37 Bag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328.26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12145.46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0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P8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21 Bag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765.22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16069.62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UNIWASH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107 Bag 4 Pcs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1124.79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120801.94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X1 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106 Ctn 36 Pcs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494.39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52529.12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X2 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92 Ctn 21 Set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494.16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45894.99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0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X3 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5 Ctn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465.16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2325.81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0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Box 1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3 Ctn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524.22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4587.11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0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BOX 2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2 Ctn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831.94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1663.88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0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SCRB 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1 Ctn 18 Pcs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655.54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1147.19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0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T1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5 Bag 3kg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6548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6955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0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T2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1 Bag 2 kg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6215.2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6733.13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0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T3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2 Bag 2kg 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2954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1895.25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0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T4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3 Bag 1kg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8656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16589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0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T5 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5 Bag 1kg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6546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6584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0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T6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4 Bag 2kg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8848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5978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0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T7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6 Bag 20 kg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5156.3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35234.72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0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T8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4 Bag 9 kg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4972.2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21753.38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0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T9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1 Bag 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8857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5865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0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T10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1 Bag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5621.5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 dirty="0">
                          <a:effectLst/>
                        </a:rPr>
                        <a:t>5621.5</a:t>
                      </a:r>
                    </a:p>
                  </a:txBody>
                  <a:tcPr marL="11255" marR="11255" marT="7503" marB="750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9592" y="620688"/>
            <a:ext cx="734481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Closing balance of different SKU’s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747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BLAAAALmCAYAAABSJm0fAAAAAXNSR0IArs4c6QAAIABJREFUeF7s3QecFOX9x/Hf9QZGRAiiiBgRjAVQJBgMqDSVIgIiUhQEKUEwoiIhUaMmSiRgRJoIogICIogUI03FSEBFKXZRBBQbIiheb//Xb/zP7t6wZfZubnd29/O8Xr4S7mZnnuf9zO7dfO8pSeXl5eVCQQABBBBAAAEEEEAAAQQQQAABBBBAwKUCSQRYLu0ZqoUAAggggAACCCCAAAIIIIAAAgggYAgQYHEjIIAAAggggAACCCCAAAIIIIAAAgi4WoAAy9XdQ+UQQAABBBBAAAEEEEAAAQQQQAABBAiwuAcQQAABBBBAAAEEEEAAAQQQQAABBFwtQIDl6u6hcggggAACCCCAAAIIIIAAAggggAACBFjcAwgggAACCCCAAAIIIIAAAggggAACrhYgwHJ191A5BBBAAAEEEEAAAQQQQAABBBBAAAECLO4BBBBAAAEEEEAAAQQQQAABBBBAAAFXCxBgubp7qBwCCCCAAAIIIIAAAggggAACCCCAAAEW9wACCCCAAAIIIIAAAggggAACCCCAgKsFCLBc3T1UDgEEEEAAAQQQQAABBBBAAAEEEECAAIt7AAEEEEAAAQQQQAABBBBAAAEEEEDA1QIEWK7uHiqHAAIIIIAAAggggAACCCCAAAIIIECAxT2AAAIIIIAAAggggAACCCCAAAIIIOBqAQIsV3cPlUMAAQQQQAABBBBAAAEEEEAAAQQQIMDiHkAAAQQQQAABBBBAAAEEEEAAAQQQcLUAAZaru4fKIYAAAggggAACCCCAAAIIIIAAAggQYHEPIIAAAggggAACCCCAAAIIIIAAAgi4WoAAy9XdQ+UQQAABBBBAAAEEEEAAAQQQQAABBAiwuAcQQAABBBBAAAEEEEAAAQQQQAABBFwtQIDl6u6hcggggAACCCCAAAIIIIAAAggggAACBFjcAwgggAACCCCAAAIIIIAAAggggAACrhYgwHJ191A5BBBAAAEEEEAAAQQQQAABBBBAAAECLO4BBBBAAAEEEEAAAQQQQAABBBBAAAFXCxBgubp7qBwCCCCAAAIIIIAAAggggAACCCCAAAEW9wACCCCAAAIIIIAAAggggAACCCCAgKsFCLBc3T1UDgEEEEAAAQQQQAABBBBAAAEEEECAAIt7AAEEEEAAAQQQQAABBBBAAAEEEEDA1QIEWK7uHiqHAAIIIIAAAggggAACCCCAAAIIIECAxT2AAAIIIIAAAggggAACCCCAAAIIIOBqAQIsV3cPlUMAAQQQQAABBBBAAAEEEEAAAQQQIMDiHkAAAQQQQAABBBBAAAEEEEAAAQQQcLUAAZaru4fKIYAAAggggAACCCCAAAIIIIAAAggQYHEPIIAAAggggAACCCCAAAIIIIAAAgi4WoAAy9XdQ+UQQAABBBBAAAEEEEAAAQQQQAABBAiwuAcQQAABBBBAAAEEEEAAAQQQQAABBFwtQIDl6u6hcggggAACCCCAAAIIIIAAAggggAACBFjcAwgggAACCCCAAAIIIIAAAggggAACrhYgwHJ191A5BBBAAAEEEEAAAQQQQAABBBBAAIGYC7BKS0vlk08+ke3bt8u+ffvk6NGjUlJSYvRkamqq1KxZUxo2bCgtWrSQM888U1JSUmz18o8//ijTp0+XI0eOGMefdtppcuONN0pmZqat1/se9O6778r8+fM9X+rUqZN06NDhmPPs379f5syZIwUFBRW+17x5c7nuuuskKSkp7GvrC7766iuZPXu25OXleV6v7Rg6dKiceuqplTpnpF5UXFwsW7dulTfeeEO+//57KSsrMxxycnKkcePGcs011xj9bLdY+8Lu68z7Sa970kknyVlnnSXnnXeeUY9QpSrXDHTugQMHyrnnnmt8+4MPPjDuL30vaDnjjDNk8ODBkpaWFqpqQb//9ttvy7PPPivl5eXGcZdccolceeWVxv+3vj+qdKH/f3GzZs2kf//+x5xqw4YNsm7dOs/X9X18ww03VKp9vucK9h6w+5610+6FCxfKzp07jUODXdPaTjvnDnZMrLzHq9rOSL1e3wffffedvPXWW8bPHH0P5OfnG5c3P5Pq1q0reh/b/Wzw914K9D4I1k79XNy4caPoPWS+X7VO7dq1k86dO3t+7kXj51qk+ofrIIAAAggggAACCCSeQMwEWPqwvnnzZnn55ZcrBDOhHuj0F/q2bduGfPiNxi/6gQKsWrVqyciRI+X444+v1B352muvyerVqyu8NhYebvXh8KmnnpI9e/b4bff5558vffv2DcvEyTBJAyINI//whz9IcnJywHo4eU3zIr4B1s8//yyzZs0yHq61ZGdny7Bhw6R+/fph2fgerO8vDV7ee+89v+eMZoClD+bdunWTiy++OOz2EWCFTcYLROSzzz6TF154Qb755htbHvp5oCF39+7dRT+/gxXreyncAMtueOUvLIvEH2ZsgXEQAggggAACCCCAAAKVEIiJAEuDjSVLlhgjTypTTj75ZGMER7BAyE0Blj6wDxgwwDPiJpw26wimefPmyaeffhpTAZaOInj++eeN0VeByhVXXCGXXnppOBzidJikfdOxY0dp3759wBFyTl9TG+wbYOm/X3zxRXn11Vc9FoFG+dnF0tFuGor99NNPxkt++9vfGtc0RzBGM8DS+tSoUUNuuukmYzRcOIUAKxwtjtXPof/+97/y0ksveUb2hqOifyjo06ePnHPOOQFfVpUAS+unI6/Wr19fYeSVjvDVzyRrsB6Nn2vheHEsAggggAACCCCAAALhCLg+wNKRIc8995zo9CbfoqNOGjVqJKeffrrxcKtFR6bo6J3PP//8mFFaepyGWFlZWX59ovGLfqARWFrByk4j9Dd9UM/n9hFYGpzMmDFDfvjhB6N/dLRTmzZtpGXLlpKRkSG5ubnGSKNwR6VZwyQdkWdnJI/ed1988YUxIun999+v8DCrUxh1iqc5pc96Q1mvqccFe6C184bVe9237dZ+PuWUU4yAJ9D9HeoavqP2NKTTh/ALLrjA8zLr++PEE080phhWZdqijlTRESHWEmhq3dlnn20Eu3anBet5YynA0vuyQYMGoboq4PfVRaeT6vuEUjmBHTt2GNNozWnpehZ9v2u/6NR0M0DV7+sUdv15c+jQIU+YpMerv07p1eP9lcoGWIHCq2CBejR+rlVOnlchgAACCCCAAAIIIBBawPUBlj5Q6Ogrc70fDWJ0moZOJws0jUunWLzzzjuycuXKCutLaXiha/r4W1sqGr/oWwMsDR/MNVYqO43Q94FdH2h93dy8BpbVQqd9du3aNfQdHOIIJ9Y2Onz4sDzzzDPGA6tZgq075cQ1QzXcOtIuPT1dhgwZYoS64RbruerUqSPDhw+X4447LmCAVZWpSKHqFyjA0vdtr169pFWrVqFO4fl+LAVY1lF2thvJgY4I6Ptc1w7UQEqL3m8aoOv01WBrIX799deyaNGiCtMNddSvft76WzOvMgGWv/BKf/7pyEsdlRpovcRo/FxzpDM4CQIIIIAAAggggAACfgRcHWBp+KKLVZtTB/Uv4ToCQ6c32Sl79+6VJ554whNi/epXv5IRI0ZI7dq1j3l5NH7Rt4Y2OsLEHD1WmWmEuhi8tlfbrYGGLthuTiV0+wgsq4VTD/NOhUkHDx6Uxx57zDPFLlILgge7z4Mtum7n/WEeo/fc3LlzpaioyPiSv/DQyfdHqLoFW9xcQzUN1zRks1MIsOwocYwK6GLtS5cu9WD87ne/k6uvvjroenfmwfqHB/3sNUNuf6MYzWPDDbA0vHrllVeMjQ30jzNa7IRXepyT71unPku52xBAAAEEEEAAAQQQqKyAqwMs6y/f1nV5QjVaf/HXtYI2bdrkOVR3sbvwwgtdGWDplKwvv/zSEzrpSBMdcWJ3N0LfEEinlOloHF3PRQsB1i9dXpW1opYtW2bsjmiWQPdSpB70dKSIrlul7xMtOupDpxGGO4XMdz2tQCO5nHwQDvW+9Q2ddIqiTp3UANEs4UwlJMAKpc33TQHf3SM1KNU/duhUWbtF/1jw5JNPeoLgQD+vwgmw/K3JpX/Iufzyy43NJEL9bHDyfRupzzW73hyHAAIIIIAAAgggkHgCrg6wrKNyKhM+6G5S+pdxnSalRf+qrqGQtUTjF31/7dMAwdxB0N9UrmC3qO/Dulpp0b/aayHA+kWuMveQaW4doRHoXJF60NOHWw3V3nzzTaOKOmVU13lr2rSp7U+yvLw8efzxx+XAgQPGawJNjXTy/RGqctbQSd+veh+bIVY4UwkJsEJp830V8B29qv+uzBRZ63upbt26RghmrtFoStsNsKoaXun1nHzfRupzjTsSAQQQQAABBBBAAIFAAq4OsKw7o1VmYXPzF3gNsHQ0h251rtNCrCUav+j7C7D0r/a6Dos+DGkgoVPp7EyZ9H0AM8OqTz75pFoDrMLCQtm5c6exc6COBjLX71LnX//613LeeecZo938rQOj/uHs1lfZKYVOPnS5LcBSQ2tAG+6oPZ2eq9N0zbXSdH05f4vcO/n+CPVx7C900uvrOkPm4tp2pxISYIXS/uX71vsg0OhCf2f76KOP5KmnnjLuoUBT5zSM0U0R9LNi9+7dxlRc/Zoer58P9erVMz4r9LNON22IdLFOV6/sGoQ6iksttU16j2qgXLNmzQrNsRNgqY2O9tR1HM17Xkde6ftT/wgTauRVoLCsMsGceS4nP0sj3b9cDwEEEEAAAQQQQCA+BFwdYGkgoqNDdFqdllC7O1WlS5x8QLf7i76/AEsXmp83b17Y0wh91zEyH1Jef/31agmw9GHv1VdflZdfftkzsi2QvYZZusiwtsu6Y12sBVhum0Ko5tb3SDij9qwjuCK1Rlyo96m/0EmnR6r/tm3bPC/XQPvaa68NuishAVYo7V++rzu46nTU7777zvi33ena1nvI3/135MgRIyTVACtU0fBdN9rQIDbQJh2hzlHZ7/tOpdWAKNjufpW9hr4uVIDlVHjl71oEWFXpOV6LAAIIIIAAAgggEG0BVwdYivPaa695ptSZIVaXLl2MXQh1hJJTxS0BVocOHSq02W4g4fvwpbv36ULcdh/ewzHUwER3hTQX1rf7Wp2apqOodKdFs8RSgGVdxF3D1GHDhkn9+vWPIbAbYNq1C3Wc73sknFF71jW0go3ecvL9Eao9ge7bH374wQi0zV3itK06Ukg/CwIVu+8BJ/vMdy2lYFN3rYvVV3aUYShPu9/3/QzREUS6WL6OjApWdCSVbm5gTu+0TtG29pmdulRneBTs+l999ZVn9KsepwGajgrT9aYCjSK10x7rMcECLA2vtm/fLs8991yFkVe9e/eWFi1a2B55ZV7Tyfetk++RyrjxGgQQQAABBBBAAAEEXB9gaWCi01P27NlTobd0OkXjxo1FR2GceeaZVX7AiMYv+oHW+PJ9kLITSPiOwvENVuw+vNt9G+jIK32w0t3vzKKjqtq0aWNMaznhhBOML+tDrU630xFgOhXSLBdccIHog5i/4NHNuxBqG/Qe1FFuZgm2kHikH/S++eYbI0TIzc01qmd3qq3vLoah1s9y8v0R6n4Ldt/u2LFDnn32Wc/Dvd5zunC9v51F9Tp23wNO9lmsBljW96AZhAfrL3VbsGCBMR3QugGAfu355583pg2agZCGjbpZhfaX3nO6q54GkrrL3jvvvOPZZS/YaMBQ909lv6/13bhxo6xfv95oj1k0UNMp0fq+Ovfcc426V2V0WLAAy3p/q5GuAaefnXanDfq238n3rZPvkcr2Ea9DAAEEEEAAAQQQSGwB1wdY2j06BUUDBHOhaX9dpkFKgwYN5JxzzjHWudIH23B+4Y/GL/qBAixdryucaYS+0wd9F+G2+/Bu9y2gD1c6+spcL0mNBw0aFHCUho7K0H4zpyUFW3zbbQGWrimmQZy2+X//+1+FIE5DwiFDhhj3m78SzsgyO/ahRuZof2ho8t577xmns/Pwb13zR3et1CDId4RcsAdhO/UOdkyzZs2kf//+fg8Jdt/6C1GDTSW0+x5w8uG8sgFWVUyd2KTB+rkTaEF/s57W+856D+nn9syZM+Xw4cPGS3RKno4wDfS5rAHW0qVLQ67HVhWnUK/VNq1atUq2bNlSIcTyfZ2GV7o7oW6WoOv86fTWcEYDBwqwrOGVec3WrVsb6zaG8/PMfG00fq6FMub7CCCAAAIIIIAAAghUViAmAixtnD5cbdq0yfhLvbmjYLBGa6Clo2R0/SWdBhPql/9o/KIfbJdF32lhoaYR+ps+qDZ2H97t3DzWh1t9YL7xxhuN3bqCla+//tqY9qVr7GgJFJREKsCy09Zgx2i7+/TpYwSlgUqkAyyth+9ImEALafvW1zpdKtRoG+v7o6qOlQ2w9LrhTCW0+x4gwPqlR3XUpC4criVUKGadgmq9h3zf09bRWf7uHx3pOGfOHCM41oBI75GLLrqoqrda2K/X0Ve60Pzy5cuNey1U0UBLQywdWaZrh4UKs/wFWPqzyndkoe81dbSxfuZoUBtuicbPtXDryPEIIIAAAggggAACCNgViJkAy2yQufOd/oVcwxGdghKq6MOFPgCcdNJJAQ+Nxi/6wQIs32lhwaZ3BZo+qA21+/Aeyk+/b61rOLvd+QZsgdri9gBLQyEdcdGjRw/RHcqClWgEWNa1iDRg0xFOgR6mfQPSYOt5me10U4CldbKO1tFpXTqCzJzGatbb7nuAAOsXMWsopaGMLqrur/juyunvHrK+p0ONwLLzORTJY/Rny969e41Q7+OPP7b1hxN10CBPp0oGmmZofS/pqEfdadD8w4yeQ/8w8OGHH3pGgYWaKhvIJRo/1yLZR1wLAQQQQAABBBBAILEEYi7A8u0e/YVfR5Low6du5f79998HDLR0RJauv6R/xfY3Gisav+gHC7C0bU8++aQxEkCLdXFk0+Gzzz6TJ554wnj40TXBdEqfuduf3Yd3O7e878NqqPWSrOfbt2+fzJ07V3RanpZOnToZU4l8ixsDLH2w1NBTR4LoCInjjjvODpVxP+qua2bRdXOCjdgKddJGjRrJ8ccfH+ow8Q0Kta4jRowwRrJYi3XnwlBhl77e+v7Q82q4Yd1ZMmQl//8ADQEDjd6zc9/qVC+dzqrTrszib401O+fS17shwLr44osDTksN5arvSZ3yp+FHVYqOPlq0aJHHNdCISevnk797yLqzoX7u6vuoffv2xqjYUCOVqtIOp19rrtWlQZZO1dUdFQONBNZ26r2o0/78vT+ChcHaf3379pXf/OY3xvTrTz75xNMU/doNN9xgjIyzW6Lxc81u3TgOAQQQQAABBBBAAIFwBWI6wLI2Vh9qdb0lDVv0gVR/efctOhXj+uuvN0bSWEs0ftEPFmBp/Xyn89StW9cIJGrUqFGh6qtXrzZ2LdTSvXt30Ydgs9h9eLdz0/heJ1g44u9cobaN19dEKsBq165dBSOzvroAut4zOrLPXHhe75eWLVuK7nqZkZFhh8k4xskwxPZFRYxF5jUoLCoq8ns/mOfyPc7OJgH6OiffH6HaZPe+1dFCOj3VnOblb6qV3XM52WeVXQMr1Fpnodyc+r7uMKoBrH6eBpr65zsFNdiU1ZdfflnWrl17zHpS2lcaYulIpcqsWehUWyt7Hg36dNSjWr355pt+RwMHWrsqUIBlhlfmzyfrzqeV2Z3Ryfetk++RyrrzOgQQQAABBBBAAIHEFoirAMu3KwOtYxJoREE0ftEPFWCFmkaoQYs+wOvi9v62vbf78G7nLeD7UK6jgUaNGmUsFm6n6MgrHSWm03G06Dox+rDuOwIjUgGWv9Ffvm1QU31415FtZtEpqDrywc4oqGgGWHYX4fYNI0Otr2YaOPn+CHXPhHPfhppKaPdcTj6cx3qA5fu5on3Vtm1bY1qcb7G7Rp+GYMuWLTN2LvXd2c96D+hIpSZNmhjhso7Mq8ouf6Hur+r4vi5Uv2LFCmMksNnOQOGfvwDLGl6ZdbTe33pOHWWro+3sFCfft06+R+zUnWMQQAABBBBAAAEEELAKxG2AZTZUH8Y0PNGAREug6W/V+Yv+FVdcYSwmby2hAqxQ0wh9pw/6C4XsPrzbeVs4GWDpA6ouAO87FcYtAZZa6BQ7nb6zZ88eD41O49MQy84UrWg+6PmO2vO3LpF1raxgaxz53hdOvj9C3W/h3Lf+phLqqLlevXoZ73W753Kyz3zfKzoNVdfm0uDcWnzrpt9zywgsrYvvdFTr6E9rIB1qPTydfqfT7nQklo4qClV0lGnPnj2N6YahNt8Ida5Ifl/buX79etm4caPnsv6mflvfS4HCKz2Jv103NXTWe8pOoO7k+9b6Hgn0cy2S5lwLAQQQQAABBBBAILEEXBtgffvtt/LMM88Y07l0epcuJOw7PS6cbvKdEqOv8zcKx/pQFmjKnp3r2n0wDRVg6bWCTSP0HUlzzTXXyIUXXlihenYf3u20qaoBlu4uZoaI/nagc1OApR7W6Wn6NV0/7dprrw25do+TYYidvvE9JtTOcL7vhVC7zPme18kH4VBtCve+tU610ulp1113nejaY3bPZb3/Aq05F6ru1s+RYKMV7X5OhLpmdXzf18M6zdR3CqqOnNIwWtdnslN0pNL27duNabbBNuGoys57durhe4z+oWDp0qXGCFHdJETDRt+1BMM5nzUg9hfW25lS7XtN666b+j1/6735q2c0fq6F48WxCCCAAAIIIIAAAgiEI+DaAMt3+pwZHuhDaWX+Iq+Lu8+aNctYs0SLrruiC+VaH2J8F00Pd50n33MtXrzY2CVNS7AHPDsBVqBphL4LJAeqq92Hdzs3zLp164wwQEu4NnYe2NwWYGk7dYFw363t9d7r3LmzXHbZZUHJohlg6fQlnbKl6/Jo8X2A1tEcGkTqaBgtOg1p8ODBthZid3OApW3R9mq7zelb5iiVbdu2id67WoIFdtbPG38jGu28T/QzZsaMGZ51uXT6qY6W8Tdyz80BlnU6qu8oK9/RWYGmZNuxMtcs1PeLvtc0fPWdZqhTlHXdP91hsjqLdaSrbjAwcuRIWyOcrPXSNukUZA2KtejugX/84x8rbABh5/PQel410sX1dbdCLfpZpKMMtV+CFWvbwv3srszPtersK86NAAIIIIAAAgggkNgCrg2wrDtYVeVh5ssvvzTWitKpYVoCrYPkO6JJHxAGDBhgjOIIp1jXjwn2wGAnwAo0jVDXWtFpbvrAFOhh28kAqyq7EPpOdQzk78YAy9/0HQ0ihgwZEnS3uGgGWOobaBFu39FZwRbe9ne/uz3A0r5asGCBvP/++57q61RC/dwwp3QFC7Cs79vKhhjWez1YEObmAEsRfd/z5lppujaV/jFAN8vQomtj6RpZThQdnaWjbnXXUjOk0U03dCphdRcNP9944w3Pdfv06WOMcgq36AYKOmXdnH7sxAgsrYMGe88//7xs3brVUyX9LNIAumHDhkGrGemfa+GacTwCCCCAAAIIIIAAAnYFXBtgWUeSaIM6duwoHTp0CHsUlu+Cw8GCKQ0e9CHYHAWgD04aYoWz3bt1umLjxo0DTkexE2Bpu32nEZojOnR3L21XsCDCyQDLWtdQ69743oC+IzYCrUHmxgBL2+Bv+s6ZZ55prIelo+v8lWgHWBrUamCrwa0Wc50r30Ai3IDG7QGWttPfVEIdvaPTkbUEC7D0Pa8jXHQkkBa7I1x8+9/fZ5Z1Z1Df490eYPkGnuY0Qg2wzODc3xprvu3Thdt1tJ9uMqH9oGGLLkIerNgJu+3+cAvnOOvntoZCOjVS1zALp/juzqiv02nH1pHDlRmBpefSqfQ6FVs9zXL66acbn0XB6hnpn2vheHEsAggggAACCCCAAALhCLg2wNJGWEMNXRdFR0/pX/zt7lKlf82fN2+esZaWlmAjuazrl4S7bbl1wXi9XrARCnYDLN/pTRqa6PRHDbD0QSZYe5wMsKxTijQM0Ac8HWEQrOg6Nxqm6Ig6LYF2vXNrgKV1tu4EFirciHaApXX27Xud5qWjxnSdH3NqUzgBpJ4vFgIsrad1KqHvvRlqzS9riGF3hIt5DQ1fNNzRdYe0hAp43B5gWUM9XRdMizlSKdQ0S9+RP6HsfQ11BJN+3mjxt7ZfOD/g7B5rXStKX3fWWWcZa97Z2bhBj7du/hDojwuVDbD0GrpOl/qY95h+rXXr1nL11VcH/MNOpH+u2TXnOAQQQAABBBBAAAEEwhVwdYDlb9qEPhToX501GKpfv37AX9p1SpEGD2vWrPGEV3bWMLI+VGpQpoujd+nSpcKueb7QWk/9y/uSJUtEwyaz6ELww4cPl5o1a/rtF7sBlnUaoQYSOqpEv37OOedI//79/Y4SczLA0gbo6BRto9pq0fVddLHjevXq+W2fjojRB3pzupH6d+vWze9i/G4OsPxNT9O269pG/tbncUOA5TsSRMODHj16GDvL6cOsjoLRQEt3VrRbYiXA0veE3nOffPLJMU0LFaL4CzE0vNDPGl03L1BorveHjjbSwCacYMHtAZYC+oZ6GpZr0XvBzhRU38Xe9XWhdvI0F1M3R8GFCgDt3rt2j9Np2U8//bRnnSl9nS7Cr+ve6UiqQCNxzc//5557rsLoKF3YXkdH+e62avpNnz5djhw5YlTN36YWgeqs19IpsbrboTlS2M6C95H8uWbXm+MQQAABBBBAAAEEEAhXwNUBljbG+ldt3wZqMHTqqacagZZuva5Fp718+umn8sUXX3j+im++xs50i0DX04eEBg0aiE4JNEMLfVjVv4jreif6UOdb7IzesBtg6Xl9pxGa1wn1EOl0gOVvTSgdEdamTRvR0Rka6mjRkESnq2mdzZFv+vVg/m4OsLTu1pFk+jVdY0kXUrY+2FoDLF1HTYPGqhQNnXTqYqBpi9ZzWxeT1pFyOhpRH3ors/C2NcA68cQTjamJdusTqO0aamjzH7NrAAAgAElEQVRI4Fuqet/66ys9f6gAS4+xjtg066XvZw0kdOF7M5DQzxq9b3XklTliKJzPGmuooLus6mdMVYp+Dur7LJxpz8GuZ10bzDzWzhTUQMGvTgVv2rSp5OTkGKfTz1Gd7qp/bPCdHmf3/RVOABSsrf7CIfN4vc+1b/TnzUknneSpt/6s0Z8BR48etf35X5URWHoRfz+jggXqgV6jX6+On2tVuX95LQIIIIAAAggggAACwQRcH2Bp5fUhSkf+fPjhh5XuTZ3uotNB7KxpogGMLiZsLsQb7kX1YVen+elDWrASToBl3SVNzxtqYfuqBgH+6q4PT9oX5lQ0uzb6UN2vX78Ku3H5vtbtAZbWVadtrl27tsLIB13fxrrQvzXAsmsU7DgNeUaNGmX0ud2io4J0F0Xfnd30tZVZeNv60G23DqGOGzhw4DF+Tty3Gp6uWrWqQtvtBFhaXx29pTuJmtNeQ7XB+n1dP0nbpRs4BCvWACvc6/g73t+i4VU9r+8adua57E5B9beGnJ366Fp/OnrJGm7qa63vL6cCLD13WVmZsbag7lxp7vhnp76+x2iddfF5DYr9laoGWHpO/QPN3LlzK/yBINCIL7MOkfq5Fq4XxyOAAAIIIIAAAgggYFcgJgIs88FCp5a89NJLnqkXdhqpIxKuvPLKoFOA/J1HR1Tog8ymTZsqTAsKdk0dEaWhlU7X0hEKoUo4AZZ1GqGe298Cwb7XdCII8NcGHVnx6quvGoGOdeSJ9XgduXDppZdKu3btgo7WiYUAS8M7XX/G3CVN2+pvmqhbAizr2jda31ChZ6B7NtYCLH9TCe0GWGqgO+KtXLnSCM011LBT7N7r5rliJcCyLkyu7dT17zQwsVP0PtQF8vUPAtYw1fp6naapgZSu6WSdemceW50BlnkNHcWn/W+nzuZrdDST7lwYbLq5HutEgKXnsYa0dtZsjMTPNTv3BMcggAACCCCAAAIIIFAZgZgJsMzG6QOQrqmko0t0+oauI6K7M/muB6IP6TrVT9et0Skfdhd8DxTW6IiM7du3G8GFThXx/cu8ToPRsEqniLVo0cJWcGVeJ5wAy3xg0YcqLcF2U/T3gBzOw7vdG0ndd+3aZUwX1OlUGvBo0VFuOs1SFxfWh9GMjIyQp4yFAEsb4W8RZQ3nNCTVPtHilgBL67Js2TLPotv672BrpgXrpFgLsLQt1qmElXkPmPf4zp07jc8d388a/VzRgFxH2uh9rqM87dzr/t6fId8gNg+ojhFY1g0cKjMFVT+fdRTpli1bZPfu3UaIY36OaiCmnxca/l900UUhP0MjEWCZ3Gb/a5Cp95P+26y3vt/1819/xoTT/04FWP6maOpUY12XUKe6Biv62ur6uWbzVuUwBBBAAAEEEEAAAQTCFoi5ACvsFvICBBBAAAEEEEAAAQQQQAABBBBAAIGYFiDAiunuo/IIIIAAAggggAACCCCAAAIIIIBA/AsQYMV/H9NCBBBAAAEEEEAAAQQQQAABBBBAIKYFCLBiuvuoPAIIIIAAAggggAACCCCAAAIIIBD/AgRY8d/HtBABBBBAAAEEEEAAAQQQQAABBBCIaQECrJjuPiqPAAIIIIAAAggggAACCCCAAAIIxL8AAVb89zEtRAABBBBAAAEEEEAAAQQQQAABBGJagAArpruPyiOAAAIIIIAAAggggAACCCCAAALxL0CAFf99TAsRQAABBBBAAAEEEEAAAQQQQACBmBYgwIrp7qPyCCCAAAIIIIAAAggggAACCCCAQPwLEGDFfx/TQgQQQAABBBBAAAEEEEAAAQQQQCCmBQiwYrr7qDwCCCCAAAIIIIAAAggggAACCCAQ/wIEWPHfx7QQAQQQQAABBBBAAAEEEEAAAQQQiGkBAqyY7j4qjwACCCCAAAIIIIAAAggggAACCMS/AAFW/PcxLUQAAQQQQAABBBBAAAEEEEAAAQRiWoAAK6a7j8ojgAACCCCAAAIIIIAAAggggAAC8S9AgBX/fUwLEUAAAQQQQAABBBBAAAEEEEAAgZgWIMCK6e6j8ggggAACCCCAAAIIIIAAAggggED8CxBgxX8f00IEEEAAAQQQQAABBBBAAAEEEEAgpgUIsGK6+6g8AggggAACCCCAAAIIIIAAAgggEP8CBFjx38e0EAEEEEAAAQQQQAABBBBAAAEEEIhpAQKsmO4+Ko8AAggggAACCCCAAAIIIIAAAgjEvwABVvz3MS1EAAEEEEAAAQQQQAABBBBAAAEEYlqAACumu4/KI4AAAggggAACCCCAAAIIIIAAAvEvQIAV/31MCxFAAAEEEEAAAQQQQAABBBBAAIGYFiDAiunuo/IIIIAAAggggAACCCCAAAIIIIBA/AsQYMV/H9NCBBBAAAEEEEAAAQQQQAABBBBAIKYFCLBiuvuoPAIIIIAAAggggAACCCCAAAIIIBD/AgRY8d/HtBABBBBAAAEEEEAAAQQQQAABBBCIaQECrJjuPiqPAAIIIIAAAggggAACCCCAAAIIxL8AAVb89zEtRAABBBBAAAEEEEAAAQQQQAABBGJagAArpruPyiOAAAIIIIAAAggggAACCCCAAALxL0CAFf99TAsRQAABBBBAAAEEEEAAAQQQQACBmBYgwIrp7qPyCCCAAAIIIIAAAggggAACCCCAQPwLEGDFfx/TQgQQQAABBBBAAAEEEEAAAQQQQCCmBQiwXN59H374oVx33XXSunVrefjhhyUrK+uYGpeVlcmmTZtk5syZsnHjRikuLpY2bdrI0KFDpWvXrpKRkeG3lXv37pVHH31U1qxZIx9//LG0aNFC+vTpI0OGDJE6der4fU1hYaGsXr1a5syZI5s3b5a0tDRp3769jBw5Utq1ayfJyckxVz+X3wJUDwEEEEAAAQQQQAABBBBAAIGEFyDAcvEtcPjwYRk+fLgsXbrU+F9/AVZpaaksWLBARo8eLUePHjWCLg2VduzYYfx7woQJxn85OTkVWqrfHzFihLzxxhvSpEkTadCggezevVv27dsnnTp1kmnTpknjxo0rvEbDq4ceekjuvvtuqVmzpjRv3twIy7Zu3Wr8+4EHHjDOmZqa6nmd2+vn4u6naggggAACCCCAAAIIIIAAAggg8P8CBFguvRVKSkpk8uTJMn78eKOGgQIsHQXVv39/qVevnkyfPl0uuOAC4/g9e/bImDFj5LXXXpPZs2dL3759PS09ePCgcb4NGzYYodgNN9xghE65ubkyadIkuffee+Xmm282wirfEV+LFy+WYcOGSdu2bY1rNWzYUMrLy2Xbtm1GgPbNN9/IwoULjdFfZnF7/Vza/VQLAQQQQAABBBBAAAEEEEAAAQR8BAiwXHo76JRADZY0kHr33XflsssuO2YElo6IGjdunEydOlWWLVsmPXv2rNCaXbt2GcFV06ZNZe7cuVKrVi3j+8uXL5devXoZAZeGVL5TDH/66ScjjFq/fr2sWLFCWrVqZbxGR4Pp1EIdbeX7dfOC69atk969e8vgwYM953R7/Vza9VQLAQQQQAABBBBAAAEEEEAAAQQsAgRYLrwlDhw4IAMHDpTjjz9ebr31ViNQ8rcGlk7369evn6Snpxsjn+rXr1+hNXl5eXLLLbcYa1ytWrXKCMOKioqMUV068kpDp44dOx4j8PTTTxvh2ZQpU4zra3n77belW7du0qFDB2P0lU4Z9C06qkvrotd85plnjNFZbq+fC7ueKiGAAAIIIIAAAggggAACCCCAgB8BAiyX3RY6aukvf/mLvPjii6JT9nR01LXXXus3wNLRULpelX7/kUcekezs7GNac//99xtrVuk6WTrVUEdSaTi2f/9+efbZZ43RWdai0/4uvvjiCtMWlyxZYozmuueee4z/kpKSKrwsPz/fCLsee+wxef31141phG6vn8u6nuoggAACCCCAAAIIIIAAAggggEAAAQIsF90aup7UokWLjIXQZ8yYYQROn3zyScAAa+XKlXLVVVcZwdHEiRONkVjWoiOzBgwYIPfdd5/cddddnlFRepw5Usr6Gt2RUEMxXVdLX1+7dm1jxNbYsWMrjMqyvs4alrm9fi7qeqqCAAIIIIAAAggggAACCCCAAAJBBAiwXHR7fPjhh8YaUjrVT9em0p0DzTDJ3xRCazjlrynWY/yFU3YCLGs45e9a1mPcXj8XdT1VQQABBBBAAAEEEEAAAQQQQAABAiz33wPm4ukaMM2bN0/OOusso9IEWLWP6Tx/IVxlArZw7wpdB4yCAAIIIIAAAggggAACCCCAQLwL6MAatxVGYLmgR0pLS42peRrCzJ8/35gWaBYCLAIsF9yiVAEBBBBAAAEEEEAAAQQQQCCBBAiwEqizw2nqpk2bjF3/dM2re++9V1JTU20FWOvXrzcWcf/zn/9shF8pKSnHXNacxvfAAw8Yx3311VfGdbT427lQv26GZqeccooRqNWqVctYnF3X5po1a5axuLu/Yo6C0sXndQ0tt9cvnD7iWAQQQAABBBBAAAEEEEAAAQQQiJ4AI7CiZ++5shn82KlKs2bNRHcEbNKkiet3+WMXQjs9yjEIIIAAAggggAACCCCAAAIIIBBKgAArlFAEvv/oo4/K6tWr/V4pPz9fduzYISeccII0btzY+N8HH3xQTj/9dM+Ogrr7oL/RVEePHpVRo0bJhg0bZNWqVcbi8EVFRTJ+/HhjV8F169ZJx44dj7muOdpKpzXqDodadP2nbt26SYcOHWT69OlSs2bNCq8zR3bp+c3dDfft2yf9+vUzdkd0Y/0i0LVcAgEEEEAAAQQQQAABBBBAAAEEHBAgwHIAsTpPEWwNrMLCQhk3bpxMnTpVli1bJj179qxQlV27dknfvn2ladOmMnfuXGMqoJbly5dLr169ZMyYMcZuhxkZGZ7XmYvJ6/S/FStWSKtWrYzvHT58WIYMGWKM+vL9uvlCDcN69+5t7KJontPt9avOfuPcCCCAAAIIIIAAAggggAACCCDgnAABlnOW1XKmYAGWXnDz5s3Gmlb16tUTHcnVsmVLSUpKkj179hgB1Zo1a2TBggWeda/0NQcPHjTWsdKRWToSa8CAAUaIlZubK5MmTTLW4dLv6/eysrI87dK1rYYNGyZt27Y1QjMdBVZeXi7btm2T0aNHy/79+0WP0e+bxe31q5ZO46QIIIAAAggggAACCCCAAAIIIOCoAAGWo5zOnyxUgFVSUmIsrD5hwgTRKYOtW7eWtLQ0Y9qh/lu/rv/l5ORUqNyWLVtk5MiRsnPnTmM9rQYNGsju3buNaYm6MPy0adOMKYu+RQMuXQxe/9MphM2bN5fi4mJjVJb+W7+uC737LkLv9vo532OcEQEEEEAAAQQQQAABBBBAAAEEnBYgwHJa1OHzhQqw9HJlZWWiOxnOnDlTNm7caIRKbdq0kaFDh0rXrl0rTBH0rd7evXuNUVs6Skuv06JFC+nTp48xVbBOnTp+W6LTAnW9rjlz5hijvzQsa9++vRGGtWvXTpKTk495ndvr53CXcToEEEAAAQQQQAABBBBAAAEEEHBYgADLYVBOhwACCCCAAAIIIIAAAggggAACCCDgrAABlrOenA0BBBBAAAEEEEAAAQQQQAABBBBAwGEBAiyHQTkdAggggAACCCCAAAIIIIAAAggggICzAgRYznpyNgQQQAABBBBAAAEEEEAAAQQQQAABhwUIsBwG5XQIIIAAAggggAACCCCAAAIIIIAAAs4KEGA568nZEEAAAQQQQAABBBBAAAEEEEAAAQQcFiDAchiU0yGAAAIIIIAAAggggAACCCCAAAIIOCtAgOWsJ2dDAAEEEEAAAQQQQAABBBBAAAEEEHBYgADLYVBOhwACCCCAAAIIIIAAAggggAACCCDgrAABlrOenA0BBBBAAAEEEEAAAQQQQAABBBBAwGEBAiyHQTkdAggggAACCCCAAAIIIIAAAggggICzAgRYznpyNgQQQAABBBBAAAEEEEAAAQQQQAABhwUIsBwG5XQIIIAAAggggAACCCCAAAIIIIAAAs4KEGA568nZEEAAAQQQQAABBBBAAAEEEEAAAQQcFiDAchiU0yGAAAIIIIAAAggggAACCCCAAAIIOCtAgOWsJ2dDAAEEYl7gs+/K5Dd1k2O+HTQAAQQQQAABBBBAAAEE4keAACt++pKWIIAAAo4IzNpYJCPapztyLk6CAAIIIIAAAggggAACCDghQIDlhCLnQAABBOJEoFxEev87T577U7YkxUmbaAYCCCCAAAIIIIAAAgjEvgABVuz3IS1AAAEEHBM4klcuvf6dJzMGZ0mTk5hG6BgsJ0IAAQQQQAABBBBAAIEqCRBgVYmPFyOAAALxJaDrXw2bky9DLkmXfr9Pi6/G0RoEEEAAAQQQQAABBBCIWQECrJjtOiqOAAIIOC/w1p5SGb+4QJo1TJEp/TOdvwBnRAABBBBAAAEEEEAAAQQqIUCAVQk0XoIAAgjEq8BLu0pk0upCSUkWWXNHjqSlxGtLaRcCCCCAAAIIIIAAAgjEkgABViz1FnVFAAEEqllg4eZieWJTkXGVB6/NlFa/IcGqZnJOjwACCCCAAAIIIIAAAjYECLBsIHEIAgggkCgCU9cWyQtvFxvN7d0qTUZ2SE+UptNOBBBAAAEEEEAAAQQQcLEAAZaLO4eqIYAAApEW+NuyQvnvxyXGZRvVSZY5N2VFugpcDwEEEEAAAQQQQAABBBA4RoAAi5sCAQQQQMAjMPqpfPngQJnn38tuyZbjc5IQQgABBBBAAAEEEEAAAQSiKkCAFVV+Lo4AAgi4S6D/9Dz55sdyT6XGd8+QjuekuquS1AYBBBBAAAEEEEAAAQQSToAAK+G6nAYjgAACgQU6T8yVEu8ALOlwTqr8uXsGZAgggAACCCCAAAIIIIBAVAUIsKLKz8URQAAB9wj8lF8uVz+cV6FCOn1QpxFSEEAAAQQQQAABBBBAAIFoChBgRVOfayOAAAIuEvj8YJkMfTz/mBrNGZoljeomu6imVAUBBBBAAAEEEEAAAQQSTYAAK9F6nPYigAACAQTe/rxUxi0qOOa7I9unS+/fpeGGAAIIIIAAAggggAACCERNgAAravRcGAEEEHCXwLp3S+SfqwqPqdSFp6fIxL6Z7qostUEAAQQQQAABBBBAAIGEEiDASqjuprEIIIBAYIFFW4plzitFxxyQliKy5o4cSWEWIbcPAggggAACCCCAAAIIREmAACtK8FwWAQQQcJvA9PVFsvytYr/V+le/TGlxWorbqkx9EEAAAQQQQAABBBBAIEEECLASpKNpJgIIIBBK4N7lhfLaRyV+D7vuojQZeml6qFPwfQQQQAABBBBAAAEEEECgWgQIsKqFlZMigAACsSdwy9MF8t6XpX4rfma9ZJl5Y1bsNYoaI4AAAggggAACCCCAQFwIEGDFRTfSCAQQQKDqAgNm5MnXR8r9nihJRFaMzZYamfr/KAgggAACCCCAAAIIIIBAZAUIsCLrzdUQQAAB1wpc8VCuFPnMIDz1xGTZ/32Zp753XZ0hl5yV6tr6UzEEEEAAAQQQQAABBBCIXwECrPjtW1qGAAII2BbILSyX7pPzPMdnpon0bpUmCzZ7F3Xv0jxVxl6ZYfucHIgAAggggAACCCCAAAIIOCVAgOWUJOdBAAEEYlhAR1oNnp3vacEpJyTL2CvTZeyCAs/X6hyXJItvzo7hVlJ1BBBAAAEEEEAAAQQQiFUBAqxY7TnqjQACCDgosH1vqdz+jDesatYwRSZdlyndJ+dKgXcQljw1Iks03KIggAACCCCAAAIIIIAAApEUIMCKpDbXQgABBFwqsOG9EnlwZaGndpf+NlX+2iNDJiwpkDc+8+5MOKZzulx1QZpLW0G1EEAAAQQQQAABBBBAIF4FCLDitWdpFwIIIBCGwJKtxTL75SLPK3T9q5Ed0mXZm8UyY4P3623OTJH7emeGcWYORQABBBBAAAEEEEAAAQSqLkCAVXVDzoAAAgjEvICGVBpWmWX4ZenSp3Wa7D1YJkMe966NpYu7r7wtR1KYRRjzfU4DEEAAAQQQQAABBBCIJQECrFjqLeqKAAIIVJPA/SsK5dUPSjxnn9A9Q9qfk2r8u9cjeXIkt9zzvanXZ8rZp6RUU004LQIIIIAAAggggAACCCBwrAABFncFAggggID8aX6BvPuFd62ryf0zpXnDX0Kqf64qlHXvesOt6/+QJjf8IR01BBBAAAEEEEAAAQQQQCBiAgRYEaPmQggggIB7Ba6fmS8HDpd5KjhveJacWvuXeYIb3yuRB3wWeNfRVzoKi4IAAggggAACCCCAAAIIREqAACtS0lwHAQQQcLFA54m5UuLNr2TlbdmSk5Fk1FinD+o0QrPo+le6Dpauh0VBAAEEEEAAAQQQQAABBCIhQIAVCWWugQACCLhYIK+wXLpN9gZUqckia8fnVKjxTXPyZc933oRLdyLUHQkpCCCAAAIIIIAAAggggEAkBAiwIqHMNRBAAAEXC3xxqEwGPebdabB+rWSZPzKrQo1nbSySpW94dym86oI0GdOZdbBc3K1UDQEEEEAAAQQQQACBuBIgwIqr7qQxCCCAQPgCO/eVytiFBZ4XntMgRR4ZWHGNq7f2lMr4xd5jTjkhWZ4aUTHkCv/KvAIBBBBAAAEEEEAAAQQQsCdAgGXPiaMQQACBuBXY+H6JPPBCoad9l5yVKnddnVGhvcWlIl0m5UqpzzpZi2/OljrH/bJOFgUBBBBAAAEEEEAAAQQQqE4BAqzq1OXcCCCAQAwI6NRAnSJolp4XpsmojsdOD7z9mQLZvrfUc9xtV2bIlc1TY6CFVBEBBBBAAAEEEEAAAQRiXYAAK9Z7kPojgAACVRSwrm9106Xp0veiY7cYXLSlWOa84g26/I3UqmJVeDkCCCCAAAIIIIAAAggg4FeAAIsbAwEEEEhwgX+8UCgvv1/iURjfPUM6nnPsyKpPvimTkU94F3uvkZkkK8ZmC5MIE/wGovkIIIAAAggggAACCERAgAArAshcAgEEEHCzgC7grgu5m2XSdZlyfqOUY6pcLiI9puTJzwX6/34pM2/MkjPrJbu5edQNAQQQQAABBBBAAAEE4kCAACsOOpEmIIAAAlURGPRYvnxxyLs6+9ybsuS0Ov5DqfufL5RXP/SO1hp6abpc52e6YVXqw2sRQAABBBBAAAEEEEAAAasAARb3BAIIIJDgAt3+lSd5Rd5RVTotsGam/4mBL+4okckvencsbHFaivyrX2aCC9J8BBBAAAEEEEAAAQQQqG4BAqzqFub8CCCAgIsFCopFukzK9dQwNVlk7ficgDU++FO59J2W5/l+SrLImjtyJO3YGYcubjVVQwABBBBAAAEEEEAAgVgTIMCKtR6jvggggICDAgcOl8n1M70Ls9f7VZIsHJUd9ArXz8qXAz94pxxO7JspF55OguVgt3AqBBBAAAEEEEAAAQQQsAgQYHFLIIAAAgkssGt/qdy6oMAjcPYpKTL1+uBTAqeuLZIX3i72vOaa36XJiPbpCaxI0xFAAAEEEEAAAQQQQKC6BQiwqluY8yOAAAIuFnj1gxK5f4V3Tau2TVPlnp4ZQWu8+ZNSufs5b+jVqG6yzBma5eJWUjUEEEAAAQQQQAABBBCIdQECrFjvQeqPAAIIVEHguTeLZeaGIs8ZerRMk9Gdgo+m0nWzuk7KFe+y7yLLbsmW43P8L/xeherxUgQQQAABBBBAAAEEEEDAECDA4kZAAAEEElhg9stFsmSrdzrgkEvSpd/v00KKjH4qXz444F0H68/dM6TDOakhX8cBCCCAAAIIIIAAAggggEBlBAiwKqPGaxBAAIE4EXhwZaFseK/E05pxXTOk83mhg6gnXyuS+a97g69O56bKnd2CTz2MEzKagQACCCCAAAIIIIAAAlEQIMCKAjqXRAABBNwicPszBbJ9b6mnOv+8LlNaNgq9o+B7X5TKLfO962Dp9EGdRkhBAAEEEEAAAQQQQAABBKpDgACrOlQ5JwIIIBAjAoNn58v+771TAXUxdl2UPVQpLRPpPjlXdD0ss8y5KUsa1Qn92lDn5vsIIIAAAggggAACCCCAgFWAAIt7AgEEEEhggaum5MnPBd7l2Jf/KVt+lW1vMfa7lhbI/3Z7R2+N7JAuvVuFXj8rgblpOgIIIIAAAggggAACCFRSgACrknC8DAEEEIh1gZIykc4Tcz3NSE0WWTs+x3azVmwrlkfXeXcwbPWbFHnw2kzbr+dABBBAAAEEEEAAAQQQQMCuAAGWXSmOQwABBOJM4Osj5TJgRp6nVXWPS5JFN9tfx+qLQ2Uy6LF8z+vTUkTW3JEjKcwijLM7heYggAACCCCAAAIIIBB9AQKs6PcBNUAAAQSiIvDel6Vyy9PehdjPqp8s0wZlhVWXXo/kyZFc7xTEKf0zpVnD0IvAh3URDkYAAQQQQAABBBBAAIGEFyDASvhbAAAEEEhUgU0flsh9zxd6mn9xkxS5t1d4UwD/taZQ/rOzxHOOfr9PkyGXpCcqKe1GAAEEEEAAAQQQQACBahIgwKomWE6LAAIIuF1g+VvFMn29dw2rqy5IkzGdwwufXvmgRP6+whuCNTkpWWYMDm8Ul9udqB8CCCCAAAIIIIAAAghEX4AAK/p9QA0QQACBqAjMeaVIFm0p9lx7cLt0GdAmvF0EdQdD3cnQLLp/4Yqx2VIj095OhlFpOBdFAAEEEEAAAQQQQACBmBMgwIq5LqPCCCCAgDMC/1xVKOve9U7/u71LhlzRLDXskw+fmy+fflvmed3dV2dIu7PCP0/YF+YFCCCAAAIIIIAAAgggkDACBFgJ09U0FAEEEKgoMG5Rgbz9eanniw9emymtfhP+AuyzXy6SJVu9I7m6NE+VsVdmwI0AAggggAACCCCAAAIIOCZAgOUYJSdCAAEEYktg6OP58vlB78ipx4ZkyRm/Tg67Ee98Xip3LBI0hBcAACAASURBVPLuZljnuCRZfHN22OfhBQgggAACCCCAAAIIIIBAIAECLO4NBBBAIEEFejycJ0fzyz2tX3ZLthyfE/7aVcWlIt3+lSv6v2Z5emSWnFwr/DAsQbuCZiOAAAIIIIAAAggggEAIAQIsbhEEEEAgAQVKykQ6T8z1tFxjq/UTciT8+OqXU1inI95yebp0Pz+8BeETsBtoMgIIIIAAAggggAACCNgUIMCyCRWpw/bu3SuPPvqorFmzRj7++GNp0aKF9OnTR4YMGSJ16tTxW42ysjLZtGmTzJw5UzZu3CjFxcXSpk0bGTp0qHTt2lUyMvyvRVOZaxUWFsrq1atlzpw5snnzZklLS5P27dvLyJEjpV27dpKcfOyIC7fXL1J9y3UQcJPAtz+WS7/p3t0DT6yZJEtGV37an66BpWthmaXNmSlyX+9MNzWZuiCAAAIIIIAAAggggEAMCxBguajzXnvtNRk2bJgRXDVp0kQaNmwo+/btM/7drFkzI6C66KKLKtS4tLRUFixYIKNHj5ajR49K69atjVBpx44dxr8nTJhg/JeTk1Phdfr9ESNGyBtvvGFcq0GDBrJ7927jep06dZJp06ZJ48aNK7xGw6uHHnpI7r77bqlZs6Y0b97cCMu2bt1q/PuBBx4wzpma6t19zO31c1H3UxUEIirwwYEyGf1UvueaTU5KlhmDsypdB92FUHcjNEtmmsjqOyo/oqvSFeGFCCCAAAIIIIAAAgggEJcCBFgu6dYDBw7IwIEDZdu2bTJjxgzp16+fMZpJQyMNqG699Va5/PLL5bHHHpNatWp5aq2joPr37y/16tWT6dOnywUXXGB8b8+ePTJmzBjRUGz27NnSt29fz2sOHjwow4cPlw0bNsjDDz8sN9xwgxE65ebmyqRJk+Tee++Vm2++2QirsrK8D7SLFy82Ara2bdsa19KArby83KizBmjffPONLFy40Bj9ZRa3188l3U81EIi4wH8/LpG/LSv0XPf3jVPk/muqNmLqqil58nOBd02tR2/Ikt+ezDpYEe9cLogAAggggAACCCCAQBwKEGC5pFM1+BkwYIAROmlw5DvtT0dSjRo1SlasWCHr1q0zRllp0XBr3LhxMnXqVFm2bJn07NmzQmt27dplBFdNmzaVuXPneoKv5cuXS69evfxe66effjLCqPXr1xvXa9WqlXHOw4cPG9MYdbSV79fNC2q9evfuLYMHD/bU3+31c0nXUw0EoiLwwtvFMnWtd8pft/NT5U+X+59ubLeC/3ihUF5+v8Rz+KC26TLwYtbBsuvHcQgggAACCCCAAAIIIBBYgADLBXeHTrN76qmn5Mknn5Q77rhDunXrVqFW+fn5xggsHX2l60916dLF+L5O99ORWunp6cbIp/r161d4XV5entxyyy3GelqrVq0yRmcVFRXJ+PHjjZFXGjp17NjxGIGnn37aGJU1ZcoU47pa3n77baNeHTp0MEZf6ZRB36KjurQues1nnnnGM/3RzfVzQddTBQSiJjD31SJ55n/FjoZNL+0qkUmrvaO6zmmQIo8MrNqorqgBcWEEEEAAAQQQQAABBBBwlQABlqu6w39lzOmFOkVv6dKlcvbZZxsH6mgoXa/q2muvlUceeUSys49dgPn+++831qzSaYg61VBHUulUxf3798uzzz5rjM6yFp32d/HFFxvTDDXo0mmES5YsMUZz3XPPPcZ/SUkV9yrzDdlef/11Yxqh2+sXA11PFRGoNgENmjRwMsvYKzOkS3Pv+nWVufCR3HLp9Yh3YfiUZJGVt+WIrodFQQABBBBAAAEEEEAAAQSqIkCAVRW9an5tSUmJbN++Xe677z5j5NXEiRPltttu8yySvnLlSrnqqquMUVL6PR2JZS3m1EQ9x1133eUZtaXHmSOlrK/RReM1FNN1tfT1tWvXNoKssWPHVhiVZX2dNSxze/2qufs4PQKuFhi/uEDe2lPqqeM/+mRK6zNSqlznwY/ly/5DZZ7z/P2aTLmocdXPW+WKcQIEEEAAAQQQQAABBBCIaQECLJd2nxkGafXq1q1rhFiDBg2qsDaWNZzy1xTrMf7CKTsBljWc8nct6zFur59Lu55qIRARgZvm5Mue77xB06wbs6RxvaovuD59fZEsf8s7NbFHyzQZ3enYcD0ijeQiCCCAAAIIIIAAAgggEDcCBFgu7Epdp0p3AtTd/XRRdZ2Kp2tO6XpWun5VTk6OUWu3B0Rur1+4Xa/rgFEQiBeBe19pLLlF3pFRf73kUzkuwzulsLLt/PBgDZn3zimel9fJKZI7Lt5T2dPxOgQQQAABBBBAAAEEEIiCgK6h7bZCgOW2HrHUp7y83JhG+Oc//9lYdF13KNSpfCkpKQRYPlMcKzNCLNyuJ8AKV4zj3SpQWp4kE9Y1kfL/r6CuaDex80dScWW7ytW+qDRZ7t7YWMrKvWe7+9LdUiPdO12xcmfmVQgggAACCCCAAAIIIBApAQKsSEnH4XXefPNN6dGjhzRq1MizdtX69euNRdw13NIAR0MtazFHQT3wwAPGcV999ZWxmLsWfzsX6tfNaYannHKKzJ8/X2rVqmXsgDhixAiZNWuWsbi7v2KGSIsXLzbW0HJ7/eLwNqFJCNgSOPhTufSd5l1svXaNJHl2zLGbQNg6mZ+D/jS/QN79whtY3d4lQ65oVrUF4itbF16HAAIIIIAAAggggAAC8SHACKwY6cdDhw4ZwdOuXbtk1apVommo23f5c3v9YqTrqSYCjgt89FWZjHoy33NeXftK18Byqsx/vViefK3Ic7pLf5sqf+2R4dTpOQ8CCCCAAAIIIIAAAggkoAABlgs6/ccff5Q777xTdu7caYx0Ou+8846p1cGDB6Vfv37y7bffyrPPPitNmzb17Ciouw/6G0119OhRGTVqlGzYsMETeun6WrqOlu4qqFMSO3bseMy1zNFWU6ZMMXY41KLT57p16yYdOnSQ6dOnG2ty+RZzZJee39zdcN++fUad3Vo/F3Q9VUAgKgKbPymVu58r8Fxbdx/UXQidKh8cKJPRT3kDshqZSfLCWOdGeDlVT86DAAIIIIAAAggggAACsSNAgOWCviotLZW77rpLHnzwQZk8ebIRGiUlVVyNRsOm3r17GwHS3LlzjWl9hYWFMm7cOJk6daosW7ZMevbsWaE1Olqrb9++RthlvkYPWL58ufTq1UvGjBljrKmVkeEdGaGLxo8ePdqY/rdixQpp1aqVcc7Dhw/LkCFDjFFfvl83L2jWb/DgwZ5zur1+Luh6qoBAVARWvlMsj7zkHSHVpXmqjL3SuRFSurZW10m5UuDdjFAeG5IlZ/y66rscRgWMiyKAAAIIIIAAAggggEDUBQiwot4Fv1RAdxzUgEqLjnC64oorJDk5WcrKymTjxo1yxx13yJ49e2T27NlGKGWWzZs3G1ML69WrJ48++qi0bNnSCL/0WA2o1qxZIwsWLPCse6Wv09Fcuo6VjszSkVgDBgwwQqzc3FyZNGmSsQOifl+/l5XlnVaka1sNGzZM2rZta4Rmp59+uugi81p3Db32798veox+P1bq55LupxoIRFRAp/fpND+zDLw4TQa1TXe0DvcsK5DXP/aug3XTpenS96I0R6/ByRBAAAEEEEAAAQQQQCBxBAiwXNLXGgQtWbLEmPL3ww8/SJMmTaRhw4bGNEFdVF2n7OlC7LqQemqqdzHkkpISY2H1CRMmiE4ZbN26taSlpcmOHTuMf+vX9b+cnJwKLd2yZYuMHDnSmLao12rQoIHs3r3buJ4uDD9t2jRp3LhxhddowKV10P+0Ps2bN5fi4mJjVFas1s8l3U81EIiowL/WFMp/dpZ4rnnrFRnStYWzi6xbR3mdf1qKTOrn3DTFiIJxMQQQQAABBBBAAAEEEIi6AAFW1LvAWwENsT766COZM2eOMXJKgysNl7p06SJDhw41pgJapxbqq3WU1qZNm2TmzJnGaC0Nldq0aWO8pmvXrhWmCPo2d+/evcaoLfNaLVq0kD59+hhTBevUqeNXRqcFrl692qijjv7SsKx9+/ZGGNauXTtj1Ji1uL1+LroFqAoCERGYsKRA3vjMOzrq/msy5feNj93FtCqVOXC4TK6f6V0HKy1FZNXtOaL/S0EAAQQQQAABBBBAAAEEwhUgwApXjOMRQACBGBcYPjdfPv22zNOKGYOzpMlJzq9P1Xdanhz8SVfE+qX887pMadmIBCvGbx+qjwACCCCAAAIIIIBAVAQIsKLCzkURQACB6An0fiRPDud6g6Ulo7PlxJoVN45wonZTXiyUNTu8UxX7tE6T4Zc5u9aWE/XkHAgggAACCCCAAAIIIOB+AQIs9/cRNUQAAQQcE9DYquMDuWLGVxpbrZ+QI87HVyKbPiyR+54v9NT9N3WTZfZQ78YQjjWKEyGAAAIIIIAAAggggEDcCxBgxX0X00AEEEDAK3Do53LpMzXP84VaOUny3C3Z1UL0c0G59JiS5wnL9CLLbsmW43OqIy6rliZwUgQQQAABBBBAAAEEEHCJAAGWSzqCaiCAAAKREPj46zL54zzv4upn/DpZHhtSfaOi9Fp6TbNM6J4h7c9xdsfDSLhxDQQQQAABBBBAAAEEEIiuAAFWdP25OgIIIBBRgS27S+WvSws812z1mxR58NrMaqvD3FeL5Jn/FXvO3+ncVLmzW0a1XY8TI4AAAggggAACCCCAQHwKEGDFZ7/SKgQQQMCvwOrtJfLwf7zrUl3RLFVu71J9gdKOfaVy20JvYKbTB3UaIQUBBBBAAAEEEEAAAQQQCEeAACscLY5FAAEEYlzgqf8WydP/9Y6IGtAmTQa3q76dAUvLRLpMypXiUi/cE8OypOGJyTEuSfURQAABBBBAAAEEEEAgkgIEWJHU5loIIIBAlAV09JWOwjLLmM7pctUFadVaq/GLC+StPd4Ea1THdOl5YfVes1obxMkRQAABBBBAAAEEEEAg4gIEWBEn54IIIIBA9AR0/StdB8ss9/XOlDZnplRrhZ57s1hmbijyXKP1GSnyjz7Vt+5WtTaGkyOAAAIIIIAAAggggEBUBAiwosLORRFAAIHoCIx8Il8++ca7K+C0QVlyVv3qnc73+cEyGfq4d+fDzDSRlbflSEr1XjY6wFwVAQQQQAABBBBAAAEEqkWAAKtaWDkpAggg4E6BPlPz5NDP5Z7KLbo5W+oel1Ttle31SJ4cyfVed8qATGl2avWO/Kr2RnEBBBBAAAEEEEAAAQQQiJgAAVbEqLkQAgggEF0BjY86PpAr3hhJZO34HEmNwEioiSsLZf173rW3+rdJkxurcfH46EpzdQQQQAABBBBAAAEEEHBagADLaVHOhwACCLhU4IfccrnmkTxP7X6VnSTL/5QdkdpqeKUhllma1k+W6YOyInJtLoIAAggggAACCCCAAAKxL0CAFft9SAsQQAABWwKfflsmw+d616JqVDdZ5gyNTIik0wd1GqFZdNLiirHZUiOz+qcv2sLhIAQQQAABBBBAAAEEEHC1AAGWq7uHyiGAAALOCWz9tFT+8myB54QXnp4iE/tGbjdAXchdF3Q3yz09M6Rt01TnGsiZEEAAAQQQQAABBBBAIG4FCLDitmtpGAIIIFBR4MUdJTL5Re80vs7npcq4rhkRY5q5oUiee7PYc72uLVLl1isid/2INZQLIYAAAggggAACCCCAgOMCBFiOk3JCBBBAwJ0C818vlidfK/JUrt/v02TIJekRq+ybn5XKn5d4R4DVOS5JFt8cmTW4ItZILoQAAggggAACCCCAAALVIkCAVS2snBQBBBBwn8C/XyqUVe94dwIc3SlderRMi1hFi0tFukzKlVLvLEKZPzJL6teKwDaIEWslF0IAAQQQQAABBBBAAIHqECDAqg5VzokAAgi4UODu5wpk8yelnppFYw2qsQsLZOc+bx3+dHmGdDufdbBceLtQJQQQQAABBBBAAAEEXCVAgOWq7qAyCCCAQPUJjHoyXz76yjv8aer1mXL2KSnVd0E/Z37mf8Uy91XvNMY/NEmVv/ViHayIdgIXQwABBBBAAAEEEEAgBgUIsGKw06gyAgggUBmBvo/mycGj5Z6XLhyVLfV+lVSZU1X6NR9/XSZ/nJfveX1mmsjqO3IksrWodPV5IQIIIIAAAggggAACCERJgAArSvBcFgEEEIikgMZWl0/MlRKf9afWjs+R1AgvP6X16DElT34u8AZp0wZlyVn1I1yRSOJzLQQQQAABBBBAAAEEEKiyAAFWlQk5AQIIIOB+gSN55dLr33meitbMSpIVt0ZnB8B7lxfKax95F5Mf1DZdBl4cucXk3d9b1BABBBBAAAEEEEAAAQSsAgRY3BMIIIBAAgh89l2ZDJvjnbp3Wp1kmXtTVlRavnp7iTz8n0LPtc9tkCL/HpgZlbpwUQQQQAABBBBAAAEEEIgNAQKs2OgnaokAAghUSeCtPaUyfnGB5xznN0qRSddFJzQ6+FO59J3mHQ2Wkiyy8rYc0fWwKAgggAACCCCAAAIIIICAPwECLO4LBBBAIAEEXtpVIpNWe0c9dTo3Ve7sFr3d/wbOzJevDnsX5PpHn0xpfUZkd0RMgG6niQgggAACCCCAAAIIxI0AAVbcdCUNQQABBAILLNxcLE9sKvIc0PeiNLnp0vSokf37pUJZ9Y53HayeF6bJqI7Rq0/UILgwAggggAACCCCAAAII2BIgwLLFxEEIIIBAbAtMXVskL7xd7GmEhkUaGkWr/PfjEvnbMu+IsFNPTJZ5w6KzJle0DLguAggggAACCCCAAAII2BcgwLJvxZEIIIBAzApoWKShkVnuvjpD2p2VGrX2FBSLdJ2UK+U+NVh2S7Ycn5MUtTpxYQQQQAABBBBAAAEEEHCvAAGWe/uGmiGAAAKOCYx+Kl8+OOBdc+qRgZlyToPorjllrdMdXTPk8vOiF6o5hs2JEEAAAQQQQAABBBBAwHEBAizHSTkhAggg4D6BftPz5NsfveOd5o/Mkvq1kqNa0SdfK5L5r3unNV52dqr85aroLSwfVQwujgACCCCAAAIIIIAAAkEFCLC4QRBAAIEEEOg8MVdKvAOwZO34HEmNbn4l735RKn+aX+DRr5GZJC+MzU6A3qCJCCCAAAIIIIAAAgggEK4AAVa4YhyPAAIIxJjAT/nlcvXDeZ5a52Qkycrboh8UlZaJdJ+cK7oellkeG5IlZ/w6yslajPUv1UUAAQQQQAABBBBAIBEECLASoZdpIwIIJLTA5wfLZOjj+R6DU2sny7zh7tjx7y/PFsjWT0s9dRt2Wbpc2zp6uyMm9I1C4xFAAAEEEEAAAQQQcLEAAZaLO4eqIYAAAk4IbPu8VO5c5J2q1+K0FPlXv0wnTl3lcyx/q1imry/ynOeCRiny0HXuqFuVG8cJEEAAAQQQQAABBBBAwDEBAizHKDkRAggg4E6Bde+WyD9XFXoq1/6cVJnQ3R2Lpe//vkwGz/aODktLEVl1e47o/1IQQAABBBBAAAEEEEAAAVOAAIt7AQEEEIhzgUVbimXOK95RTn1ap8nwy9Jd0+pej+TJkVzvDok6AktHYlEQQAABBBBAAAEEEEAAAQIs7gEEEEAgQQSmrSuS57d5V0of2SFderdyzzpTD60ulLW7Sjy9oWtg6VpYFAQQQAABBBBAAAEEEECAAIt7AAEEEEgQgXuXF8prH3kDor/2yJBLf5vqmtZvfL9EHnjBO8VRdyHU3QgpCCCAAAIIIIAAAggggAABFvcAAgggkCACtzxdIO996d3p7+EBmXLeqe6ZovdzQblcNSWvQm+8MDZbamQmJUgP0UwEEEAAAQQQQAABBBAIJcAaWKGE+D4CCCAQ4wL9Z+TJN0e8a0w9PSJLTj4h2VWtGjYnXz77rsxTp79clSGXne2eUWKuwqIyCCCAAAIIIIAAAggkoAABVgJ2Ok1GAIHEEug8MVdKvNmQrLkjRzLdswSW0RmPvVwkz271rtN1+XmpckdXd+yUmFh3C61FAAEEEEAAAQQQQMCdAgRY7uwXaoUAAgg4ImCdnpedniSrbs925NxOnmTb56Vy56ICzymPz0mSZbe4r55OtplzIYAAAggggAACCCCAgH0BAiz7VhyJAAIIxJzAvu/L5MbZ+Z56n3JCsjw1wn0LpBeXinT7V67o/5pl3rAsOfVEd011jLkbgAojgAACCCCAAAIIIBAnAgRYcdKRNAMBBBDwJ/DO3lK54xnvyKZmp6bIlAGZrsTSemp9zTKqY7r0vNBlcx1dKUelEEAAAQQQQAABBBCIfwECrPjvY1qIAAIJLLDhvRJ5cGWhR0AXRtcF0t1YFm8plsdfKfJUrfUZKfKPPu4M29zoR50QQAABBBBAAAEEEIhnAQKseO5d2oYAAgkvsGRrscx+2RsKXfO7NBnRPt2VLru/KZMRT3inO+pC8ytvy5EUZhG6sr+oFAIIIIAAAggggAACkRQgwIqkNtdCAAEEIiwwY0ORLHvTu7vf8MvSpU9r907Lu2pKnujC82b598BMObdBSoTVuBwCCCCAAAIIIIAAAgi4TYAAy209Qn0QQAABBwXuX1Eor35Q4jnjhKsypP3ZqQ5ewdlT/X1FobziU9+BF6fJoLbuHDHmbMs5GwIIIIAAAggggAACCAQTIMDi/kAAAQTiWOBP8wvk3S+8C6NP7p8pzRu6d0TTf3aWyL/WeNfsOqt+skwb5L5dE+P4lqFpCCCAAAIIIIAAAgi4UoAAy5XdQqUQQAABZwSun5kvBw6XeU42b3iWnFrbvYtKHfypXPpOy/PUN0lEVt+RI7oeFgUBBBBAAAEEEEAAAQQSV4AAK3H7npYjgEACCHSemCsl3vxKVt2WLdkZGgu5twx6LF++OOSt9N96Zcgfmrh32qN7JakZAggggAACCCCAAALxI0CAFT99SUsQQACBCgJ5heXSbbJ3NFNqssja8TmuV3p0XZGs2OZdeL7b+anyp8szXF9vKogAAggggAACCCCAAALVJ0CAVX22nBkBBBCIqoCOYtLRTGapXytZ5o90/3pS/9tdKnctLYi5eke1s7k4AggggAACCCCAAAJxLkCAFecdTPMQQCBxBXbuK5WxC71B0LkNUuTfAzNdD1JQLNJ9cq6U+kx9XHxzttQ5zt1TH10PSwURQAABBBBAAAEEEIhhAdcGWIWFhbJ9+3aDtkWLFpKRYX/6yOHDh2XcuHHGax966CGpVatWDHcRVUcAAQQqJ/DKByXy9xXeHf0u/W2q/LWH/c/Syl3VmVdZd0+8sV269G/DSu7O6HIWBBBAAAEEEEAAAQRiT8C1AdahQ4ekf//+hujChQuldu3aHt2ff/5ZFixYYPx7wIABUqNGjQrywV4be11EjRFAAIHKCSx9o1hmbSzyvLjnhWkyqmN65U4W4Vc9/d9ieeq/3rqnJIs8dmOWNKrr3h0UI0zE5RBAAAEEEEAAAQQQSCiBmAywQgVUob6fUD1MYxFAIGEFNLzSEMsswy5Ll2tbx8YopiN55TJkdr7o/5qlQe1kmT0kS9LZkDBh72kajgACCCCAAAIIIJC4AgRYidv3tBwBBOJc4B8vFMrL75d4Wjm+e4Z0PCd20p9tn5fKnYu8a3hpQ3q0TJPRnWJjFFmc3140DwEEEEAAAQQQQACBiAoQYEWUm4shgAACkRPQBdx1IXezTOqXKeeflhK5CjhwpYf/Uyirt3tDOD3lP6/LlJaNYqsdDlBwCgQQQAABBBBAAAEEElqAACuhu5/GI4BAPAvcMCtfvvzBu5XfE8OypOGJsbWGVFGJyI2z8+TrI96phMdnJ8mTI7KkZia7Esbz/UvbEEAAAQQQQAABBBDwFSDA4n5AAAEE4lSg27/yJK/IG/ysGJsdk6HP7m/KZNST+VLqzeLkosYp8vdrMuO052gWAggggAACCCCAAAIIWAUIsLgnEEAAgTgUKCgW6TIp19Oy1GSRteNzYrali7YUy5xXvLsSakPGXpkhXZrHzppeMYtPxRFAAAEEEEAAAQQQcIEAAZYLOoEqIIAAAk4LHPihTK6fle85bb3jk2ThH7OdvkzEzqfjyMY8lS8fHPAOw8pME5lzU7acdDxTCSPWEVwIAQQQQAABBBBAAIEoCRBgRQmeyyKAAALVKbBrf6ncusC7g9/Zp6TI1Otje8rdwZ/K5cbH8yWv0DstsnG9ZJk+KEtSYmtpr+rses6NAAIIIIAAAggggEBcCrg+wCopKZFZs2ZJrVq1PB1w+PBhGTFihPFv6/f0a+b3U1NTZeHChVK7du247DwahQACCAQSePWDErl/RaHn222bpso9PTNiHmzThyVy3/PedmmDBl6cJoPapsd822gAAggggAACCCCAAAIIBBZwfYC1du3aSvdf586dCbAqrccLEUAglgWee7NYZm7wrhl1dcs0ublTfIQ8D64slA3vlXi6JylJZOr1WfLbkxmGFcv3LHVHAAEEEEAAAQQQQCCYAAEW9wcCCCAQhwKzXy6SJVuLPS0bckm69Pt9Wly0VKcQ6lRCnVJoljrHJcmTw7NF18WiIIAAAggggAACCCCAQPwJuDbAij9qWoQAAghETsA6SunObhnS6dz42bFPF3Mf83S+lHszLOl8XqqM6xr70yQjd5dwJQQQQAABBBBAAAEEYkeAACt2+oqaIoAAArYFbn+mQLbvLfUc/8/rMqVloxTbr4+FA5/YVCQLN3tHmWmd/35NplzUOL7aGQt9QR0RQAABBBBAAAEEEKhuAQKs6hbm/AgggEAUBAbPzpf935d5rjxnaJY0qhtfa0SVlomMejJfdn/jbWfNzCSZOyxLatdIioI6l0QAAQQQQAABBBBAAIHqEnBtgFVWViY//vij6P/aKRkZGVKjRg07h3IMAgggEPcCV03Jk58LvPPrnr81W47Lir9Q5+sj5TL08Twp8BmI1ezUFJkyIDPu+5gGIoAAAggggAACCCCQSAKuDbAOHTok4J09DgAAIABJREFU/fv3l3B2IWzYsKH07NlTxowZI6eddloi9SNtRQABBDwCJWUinSfmev6dmiyydnxO3Aq9uKNEJr9YWKF9IzukS+9WrOget51OwxBAAAEEEEAAAQQSTiCuAiyz95o0aSKzZ8+Wtm3bJlyH0mAEEEBARyUNmJHngah7XJIsujk7rmH+urRAtuz2rvmVmiKi0yYb1I6vaZNx3Yk0DgEEEEAAAQQQQACBIAKuDbDC6bX8/Hz5+eef5f333zeCq0WLFsmll14q8+fPl5NPPjmcU3EsAgggEPMC731ZKrc8XeBpx29PTpZHb8iK+XYFa8DRgnIZMjtfDv3snTapa37NGpwlGmZREEAAAQQQQAABBBBAILYF4iLA8u2C3NxcGTdunMyYMUPmzJkjQ4YMie0eovYIIIBAmAKbPiyR+573Tqm7uEmK3Nsr/teE2rm/VMYu8AZ3yqbTCHU6IQUBBBBAAAEEEEAAAQRiWyDuAiztjjfffFN69OghV199tUyePFkyM+P/wS22b0NqjwACTgosf6tYpq8v8pzyqgvSZEznxAhxtN3aft+iC7rrwu4UBBBAAAEEEEAAAQQQiF2BuAywvvrqK2MB+JycHGMaYa1atWK3h6g5AgggEKbAnFeKZNEWb4hzY7t06d8mMRY0LykVGTonX7445N3BtnaNJJk7LEtqZsbfLoxh3hocjgACCCCAAAIIIIBAzArEZYBl7mCovbJw4UKpXbt2THRQeXm5fPTRR8bUxzVr1sjHH38sJ5xwgrRv315Gjhwp7dq1k+TkYxckLisrk02bNsnMmTNl48aNUlxcLG3atJGhQ4dK165dJSMjw2/79+7dK48++qjnWi1atJA+ffoY0y7r1Knj9zWFhYWyevVqo46bN2+WtLS0mK9fTNwcVBKBMAT+uapQ1r1b4nnF7V0y5IpmqWGcIbYP/fy7MhkxL180zDLLRY1T5O/XMBo3tnuW2iOAAAIIIIAAAggkskBcBlgHDx6Ufv36SUpKSswEWBpeLVmyREaNGiU//PCD6E6KDRs2lJ9++km2bt1q3KMTJkww/tORZWYpLS2VBQsWyOjRo+Xo0aPSunVrI1TasWOH8W9/r9HX6vdHjBghb7zxhnGtBg0ayO7du2Xfvn3SqVMnmTZtmjRu3LjCe0PDq4ceekjuvvtuqVmzpjRv3twIy7R++u8HHnjAOGdqqvdB2e31S+Q3P22PX4Fxiwrk7c+96c3Evply4emJNYVu2ZvFMmODdxql9vad3TKk07mJE+TF7x1OyxBAAAEEEEAAAQQSUSAuA6y3335bunXrJt27d5eHH35YsrLcv/vWrl27pG/fvpKXlyfTp0+XK664whhtpcHWtm3bjIBKwyYNq3R6pFl0FJT+u169ev/H3n2AR1F1fQD/p242oUcQ6aAIAioIIooUpb70Ji10kF4EPhBBROClGESkF0FqaAJSlVBUUFQUReyIgqAUhdBCdrPJJvmeM7y7sxsCaVtmdv/3eXiQZGfm3t+duJsz556rHFe9enXlW6dPn8bw4cNx+PBhZWdGObetSYBvwIABOHDggOLTs2dPJegkBfBnzZqFyZMnY+jQoUqwytFu48aN6N+/P+rWratcSwJsjv27dOmSEjCU7C+99M8ff+g5Zt8X6PuOGX9eVpfQLetnxINF7sze9HUJKeguhd1tLSwEWDUgHIXzcSmhr889x0cBClCAAhSgAAUo4HsCPhfAslqtmDRpkpIN9NZbb2HkyJG6mDUJJI0aNUopOi99Dghw/gVr37596NChg1KcXoJHkvEkGVGy4+K8efOwdetWtGvXzmmstqBYxYoVsWLFCnstsG3btqF9+/ZKgEuCVI5LDCXjS4Jl+/fvx/bt21GzZk3lnNeuXVOWFkq2lePXbRe09a937972c2q9f7q4MdhJCuRAoM0cE+LNafYjt44IR4EI/wvaxN1KQ99lZsQnqhaVigdiXg8j0v0vNgfKPIQCFKAABShAAQpQgAIU8KSAzwSwJHAly98kuCPBoMcff1xZkifL47TeEhMTMW3aNLz33ntKoMkxg8nWd6mH1alTJyXTylbXS8YrSyVDQ0OVrxUrVsxpqJLNNWLECKXG1a5du5TsrKSkJIwbN04xkqBTo0aN7uBZs2aNkpXlGAC0ZbU1bNjQHkBzPNC2bFOuuX79eiU7S+v90/p9wf5RICcC1lSgycwE+6EStto/PgL+F766TfDFqRS8+l6iE2WvuqHo/qx/FLXPyT3EYyhAAQpQgAIUoAAFKKBFAc0GsGyF2GNjY7PtJoXPJZAlAZ/0mUzZPplGDpBsKsnAKleunD2AJdlQUq9Kxjl37lyEh4ff0dupU6cqNatsSw8lk6p79+44d+4cNm/eDMnOSt9kWeKzzz6rLDO0LcGUYKAsQ5TsNvmT3tVsNiuZY0uXLsVnn32mBOG03j+NTC27QQGXCly6kYaohSb7OQvnDcDGYXf+v8GlF9X4yd7cY8GHJ9Si9kGBwMJeRpQv6n/LKjU+VeweBShAAQpQgAIUoAAF7irgUwEsWVbXtm1bZSneY4895jPBK6kzJYGk0aNHY+LEiUoASQrU79y5E61bt1YCRzNnzlQysdI3yczq1q0bpkyZohxry4qS19kypdIfk1G2l22J472WZaYPlmm9f/z/AgV8UeDn86kYttpsH1qFBwKxqLf26wC6cy4Sk4F+75hw8bq6lPCBAgFY/mI4pC4WGwUoQAEKUIACFKAABSigfQHNBrCkftLx48chy+vu1SSQU7ZsWaXYuASwMgriaH8a7t3DQ4cOKUv6JMNKCqlLcE5a+uBURmdJ/5qMglNZCWClD05ldK30r9F6//R+X7D/FMhI4NOTVry+1WL/Vu2HgzClQ5jfY526lIohq8xIUWvbo3nVYIxqZvB7GwJQgAIUoAAFKEABClBADwKaDWDpAc8Tffziiy8waNAgZVfBJUuWoEuXLvbMMq0HiLTev+zOn9QBY6OA1gU+P1cQ23+5397NWiWvo12lS1rvtkf6d/CPSMT+XtjpWr2e+BuVCt/yyPV5EQpQgAIUoAAFKEABCuhFQGpoa60xgKW1Gflff2TZoNT/eumll3DhwgVlCaFkYQUHB9t7rPUAkdb7l92pZwAru2J8vTcE9p4qjI9OR9ov3fihK2j44BVvdEVz10xLAxZ+VRrnrqtLKo0hKRj77GlEhKZorr/sEAUoQAEKUIACFKAABbwlwACWt+R1dl3ZUVGCP1LLS9r8+fOVAuqBgc4Fh/fv368UcX/llVcgy/dkOWX6ZgsiTZ8+XXmdBMOioqKUl2W0c6F83bbMsESJEli7di0KFiyoFGcfOHCgkgUmxd0zarYlhLLMUQrLa71/Orst2F0KZElg1m4L9n6vFiwf3cyAZlXVwHeWTuLDL7p8Mw193jHDZFHrYdUoG4Q3unCZpQ9PO4dGAQpQgAIUoAAFKOADAprNwLp165ayc96NGzdyzJw/f36lgHmePHlyfA5PH5iQkAAJNsmfChUqKAGjevXqZViQXuu7/Gm9f56eW16PAp4QGLcxEV+fVrOJpnUMQ62H7gxue6IvWr3G/h+tmLlTrRMm/RzWOBRtarCiu1bnjP2iAAUoQAEKUIACFKCAZgNYcXFxSqaQLKPLaWvSpImSZRQZqS6nyem5PHFcfHw8Xn75ZSxevFjJrJo7dy4qVqx410vbdhSUwvUZZVPJ+YYMGYIDBw5g165dkBTApKQkjBs3TlmSuG/fPjRq1OiO89uyrRx3HJTlcy1btkTDhg2xcOFCpWC+Y7Nldsn5bbsbar1/nphTXoMCnhZ4cbkZp/9VK5Uv6WNE+aLO2Zue7pMWrzflfQsO/aJmqoUGA8v6GlEyklZanC/2iQIUoAAFKEABClCAApoNYOUkA0uCJ3v27MHRo0eVmW3evLl9CZzWp1oyr8aOHYtFixbhhRdeUAJMxYsXv2e3ZadGOWbevHnYunUr2rVr5/T677//Xll6KEGwFStWKEsBpW3btg3t27fH8OHDER0dDYNB3YXr5s2bGDZsmLL8b/v27ahZs6ZyzLVr19C3b19IVpXj120XlGBYhw4d0Lt3b/s5td4/rd8T7B8FciLQ/m0TrpvU5XHvjQhHoYiAnJzKp4+RJYS9lpoRd0u1KlskEEv7GBHEGJZPzz0HRwEKUIACFKAABSigTwHNBrCyy/nXX3/h1VdfxZo1a5RDBw8ejNdffx2FCzvvOJXd83rq9VI3qn///nj++eeVelP336/uInavPhw5ckTJVCtatKhSK6tGjRrKckPZtVACVBLQk6WYtrpXcq7Lly8rdawkM0sCZbLMUoJYEkSbNWsWJk+erHxfvmc0qsWObX2sW7euEjQrV64cpNj8sWPHlKDXuXPnIK+R79ua1vvnqfnldSjgCQFrKtB0ZgJsIRkJW+0fHwGGrzLWP3EuBaPXJdq95FWdaoWg//OhnpguXoMCFKAABShAAQpQgAIUyIaA7gNYqampSkaRBK+k+LjUjfrvf/+rZCOlL3qeDRePvvTKlSvo3r079u7dm+l10y+LlILvUidr/PjxkCWDtWrVQkhICL777jvl3/J1+RMREeF07i+++AKDBg3CiRMnFLOSJUvi1KlTkGV/snxxwYIFKF++vNMxjvW5ZAlh1apVkZycrGRlyb+lbpcUenfcKVHr/csUnC+ggI4EpEB55wUme48j8wRg8/BwHY3A81195+MkbPwi2X5hCfbN62lEpeJMw/L8bPCKFKAABShAAQpQgAIUuLuArgNYly5dwoQJE/Duu+8qI+zTpw+mTZumZCPpqdnqS128eDHTbmdU10uCeIcOHVJqZx08eFAJKtWuXRv9+vVDixYtnJYIOl7gzz//VLK2JEtLgn/VqlVDx44dlaWCd8tck2WBu3fvxvLlyyHZVRIsa9CggRIMk2LzGQUNtd6/TNH5AgroRODXC6kYssps7+3DRQOxuI+aRamTYXi0mympwIB3zTjjUDescL4AvPuiEeEG5q55dDJ4MQpQgAIUoAAFKEABCtxDQJcBLAmIfPjhhxg9erQ962rSpElK7SjH7B/OPAUoQAF/EjjyWwpe25JoH7LsPii7ELLdW+CvuFT0X2FGklrTHfUeCcZrbdX6gDSkAAUoQAEKUIACFKAABbwroLsAltRvksLjb775piLXo0cPZcmgLIFjowAFKODPAju/TcbcvUl2ghbVgjHyPwzCZOWe2PWtFW/vtTi9dHxrAxpUDs7K4XwNBShAAQpQgAIUoAAFKOBmAd0EsCTrSpbHjRkzxl636bXXXlN203PcRc/NXjw9BShAAc0KrDqchLWfqfWcetQJQc86LEie1Ql7eUMijp1Jsb9clhDKUkJZUshGAQpQgAIUoAAFKEABCnhXQBcBLMm6mj17NhYtWqQUJu/SpYtSMLxMmTLe1ePVKUABCmhI4M09Fnx4Ql0HJ9lXkoXFljWB66Y09F1mhvxta1LMXYq6M4SVNUO+igIUoAAFKEABClCAAu4S0HQAKy0tDR9//DHGjRuHr7/+GqVLl1aWC0qtK2ZdueuW4HkpQAG9CozflIijf6gZRP99IQxPlw/S63C80m/JwJJMLMfW77lQdHk6xCv94UUpQAEKUIACFKAABShAgdsCmg1gmc1mzJgxA2+//baSdVWnTh2l7tWDDz6Y5bmTHfHy58+f4c54WT4JX0gBClBAJwIDVpjx+z+p9t4u6m1EhQcCddJ77XRzXmwSdnyjLsUMCgSW9jGibBFaameW2BMKUIACFKAABShAAX8T0GwAKy4uDlFRUYiNjc3xnDRp0gQxMTGIjIzM8Tl4IAUoQAG9CHSYa8K1BHX526Zh4bgvLxe/ZXf+ZDdC2ZVQdie0tZKRgVjW14hQrsjMLidfTwEKUIACFKAABShAAZcIMIDlEkaehAIUoIB3BSRs1Wh6AmzhKwlb7R8fwdpNOZyWM/+mYuBKM6zqiky0rh6C4U1YFD+HpDyMAhSgAAUoQAEKUIACuRLQbAArV6PiwRSgAAX8TOBKfBo6zTfZR10wIgBbRoT7mYJrh7v5y2Qs/SjJ6aRvdAlDjbKsK+ZaaZ6NAhSgAAUoQAEKUIACmQswgJW5EV9BAQpQQPMCv11KxaB3zfZ+PnR/IJb2NWq+31rv4P+tT8TxP9U0rMdLB+GtqDCtd5v9owAFKEABClCAAhSggM8JMIDlc1PKAVGAAv4o8OXvKZiwWd09r9ZDQZjWkYGW3N4L/95MQ5cFamabMTQAu/+PmW25deXxFKAABShAAQpQgAIUyK6AZgNYt27dwrp165TxdOvWDXny5Mny2GwF4OUAFnHPMhtfSAEK6Fhg93Er5nxosY/gP48H4/+aG3Q8Iu10XQJYEsiytZUDjCgVyR0JtTND7AkFKEABClCAAhSggD8IaDaAda8g1LVr1zB27FhlfqKjo1GwYEGnuWIAyx9uXY6RAhRwFFj9aRLWfJps/1K32iHoXY8Fx11xl7y+1YJPT1rtp3qllQENq3A7QlfY8hwUoAAFKEABClCAAhTIqoAuA1iZBagy+35Wcfg6ClCAAnoRkOwrycKytRFNQ9HqiRC9dF/T/Vz/eTJWfKIWc2/3ZAiGNGJwUNOTxs5RgAIUoAAFKEABCvicAANYPjelHBAFKOCPAlL/Supg2dqUDmGo/TB3y3PFvfDNmRSM3aDWF6tcIgjzerC+mCtseQ4KUIACFKAABShAAQpkVYABrKxK8XUUoAAFNCwgOxDKToS2tqCXEY8UY50mV0xZgiUNrWarhdwNwcCeMREICHDF2XkOClCAAhSgAAUoQAEKUCArAgxgZUWJr6EABSigcYGO80yIu6UWGt84NByF8zHC4qpp677YjAvX1ADh8n5GlC3CAKGrfHkeClCAAhSgAAUoQAEKZCbAAFZmQvw+BShAAY0LSNiq0fQE2MJXErbaOy4CwYyvuGzmpm634JOf1RpjY1oY0PQxFnJ3GTBPRAEKUIACFKAABShAgUwEGMDiLUIBClBA5wJXE9Lwwlx1iVuB8ABsfSlc56PSVvc3f5mMpR+phdylQL4UymejAAUoQAEKUIACFKAABTwjwACWZ5x5FQpQgAJuE/j9n1QMWGG2n79ckUC808/otuv544lPnE3BqBi1kHuFBwKxqDeN/fFe4JgpQAEKUIACFKAABbwjwACWd9x5VQpQgAIuE5DdB2UXQlt7slwQZnbmLnkuAwZgsQLNohPsp5TlmXvGcpmmK415LgpQgAIUoAAFKEABCtxLQPMBrOvXr2PChAnImzevfRzx8fGYNm2a8u/035Ov2b5foEABxMTEIDIykncBBShAAZ8V+OA7K2Z/YLGPT2ozSY0mNtcK9Fpqxl9xaiH3JX2MKF+UhcZcq8yzUYACFKAABShAAQpQIGMBzQewYmNjczx3TZo0YQArx3o8kAIU0IvA2s+SseqwWp+p6zMh6Fuf9ZlcPX8zdlpw4Ee1kPvI/xjQohoLubvameejAAUoQAEKUIACFKBARgKaDWBdu3YNY8eOxblz53I8c6VKlUJ0dDQKFiyY43PwQApQgAJaF3h7rwW7vlUDK8Mah6JNjRCtd1t3/dv2dTIW7lcDhc2qBmN0M2a66W4i2WEKUIACFKAABShAAV0KaDaApUtNdpoCFKCAFwRe25KII7+l2K/8ensD6lRgZpCrp+LHv1MwYo1aa+yh+wOxtC8LubvameejAAUoQAEKUIACFKBARgIMYPG+oAAFKKBzgSGrzPj1glqbaX5PIyoVZ20mV0+rFHJvPisBaWm3zxwQAOx9mYXcXe3M81GAAhSgAAUoQAEKUEBXAay4uDi8/vrraNasGerXrw+jkU+5eQtTgAIUyEig83wTLsf/L6oCIGZIOIrmDyCWGwT6vWPGmctqsHBBLyMeKcZgoRuoeUoKUIACFKAABShAAQo4CWg2A0sCWFFRUZAi7qVLl0bfvn3RvXt35b8D5LE3GwUoQAEKQMJWTWcmwKrGVBA7jllB7ro1ondbEPs96425y5fnpQAFKEABClCAAhSgwN0ENBvAslgseP/997F8+XIcPHjQ3v8WLVpg8ODBzMriPU0BClAAwHVTGtq/bbJb5DUGYPvIcNq4SWDHN8mYF6sWcm/8aDBebslC7m7i5mkpQAEKUIACFKAABShgF9BsAMvWw7S0NJw9exbr1q1T/pw8eVL5FrOyeBdTgAIUAP74NxX9l5vtFGUKB2LFi1xy7a57Q2qNSc0xW6O3u6R5XgpQgAIUoAAFKEABCjgLaD6A5dhdq9WKo0ePYtmyZUp2Vnx8vPLtOnXqYODAgZDsrHz58nGOKUABCviNwNenUzBuo7ozXvWyQYjuEuY34/f0QGWpZtM3nAu57xkTAQM3ffT0VPB6FKAABShAAQpQgAJ+JqCrAJbj3Ny8eRO7d+/GkiVL8OmnnyrfKlSokFInq1+/fqhUqRICA1lY18/uZw6XAn4n8OEJK97cY7GPm0va3H8LDFhhxu//qEXH3u4ehkdLBrn/wrwCBShAAQpQgAIUoAAF/FhAtwEs25zZlhiuXbsWK1asUJYbSpOsLKmV1bZtWxgMrE/ix/c4h04BnxaIOZKMdw+pNZk6Px2CF58L9ekxe3twb31gwZ7v1ELugxqGokPNEG93i9enAAUoQAEKUIACFKCATwvoPoDlODu2JYYbNmyA/HnyyScRExODyMhIn55EDo4CFPBfASkoLoXFbW1Io1C0e5LBFHfeEbuPWzHnQzXrrUHlYIxvzQcl7jTnuSlAAQpQgAIUoAAFKOAzAazU1FT8/PPP2LRpE9577z2l2HuTJk0YwOI9TgEK+LTApK2J+Oxkin2Mr7U1oN4jLMjkzkmX5YOyjNDWShQKxOqBLJzvTnOemwIUoAAFKEABClCAAroOYMnywX/++QdbtmxRCrv/8MMPyoxyh0Le2BSggL8IDFttxs/n1XpMc3uEoUoJ1mNy5/ynpd0u5C4F3W1t5+hwRBgC3HlZnpsCFKAABShAAQpQgAJ+LaDLAJYUcP/ggw+U7Cop5C4tb968yi6EvXr1UupfGY18Gu7XdzYHTwE/Eei60IR/bqTZR7tucDgeKMBAirunf8gqM369oEaw3uwahmplGDh0tzvPTwEKUIACFKAABSjgvwK6CWCZzWYcPXoUK1euxPvvv4/4+Hhl1h599FH0798fHTt2RJEiRfx3JjlyClDALwWazHTOBIodF4FgbsDq9nshfe2x/s+HolMt1h5zOzwvQAEKUIACFKAABSjgtwKaDmDZ6lpt3LgR69ats+8wKNlWsrugBK6eeuopBAez3ovf3sEcOAX8WOCmOQ1t55jsAnnCArBjVLgfi3hu6Hu/t2LWbrWQu9Qdk/pjbBSgAAUoQAEKUIACFKCAewQ0G8C6du0aevfujR07dthHLsGqbt26MdvKPfcCz0oBCuhM4MzlVPR7Ry0mXuq+QKzsz+XTnpjGM/+mot9y1b5ogQDEDGbw0BP2vAYFKEABClCAAhSggH8KaDaAFRcXh6ioKHz99dfo3r07+vXrh0qVKiEwkGtj/PNW5agpQIH0AsfOpODlDYn2L0sNJqnFxOZ+ASnk3nxWAixW9Vos5O5+d16BAhSgAAUoQAEKUMB/BTQbwLp16xaOHDmCp59+Gvny5fPfGeLIKUABCtxFYN8PVryxS13G1rBKMF5pxWVsnrphRqxJxI9/p9gvN7NzGJ4sx0LunvLndShAAQpQgAIUoAAF/EtAswEs/5oGjpYCFKBA9gU2fJGM5R8n2Q+UIuJSTJzNMwIL9ydh29fJ9ov1qReKqNos5O4ZfV6FAhSgAAUoQAEKUMDfBDQbwJIMLCncLk3qXuXJkyfLc2NbfigHxMTEIDIyMsvH8oUUoAAF9CKwYF8S3j+mBlAGNQxFh5oMoHhq/g78aMWMnWoGXO2HgzClA5dwesqf16EABShAAQpQgAIU8C8BzQaw7hWEkgLvY8eOVWYqOjoaBQsWdJo1BrD86ybmaCngrwKTt1lw+Fe1CNPENgbUr8RdWT11P5yLS0XvpWoh98J5A7BxGAu5e8qf16EABShAAQpQgAIU8C8BXQawMgtQZfZ9/5pijpYCFPBVgfQ1mOZ0C8NjpViDyZPz3SzauZD71pfCUSA8wJNd4LUoQAEKUIACFKAABSjgFwIMYPnFNHOQFKCALwpELTLh0vU0+9DWDDSieCHu1OrJuR61LhEnzqmF3Kd1DEOthxhE9OQc8FoUoAAFKEABClCAAv4hwACWf8wzR0kBCvigQJOZCbCmqgPbMyYCYSyB5dGZXvpREjZ/qdYh61EnBD3rsJC+RyeBF6MABShAAQpQgAIU8AsBBrD8Ypo5SApQwNcEbiWmofVbJvuwwkMDsOv/WH/J0/P8yc9WTN2uFnKX7CvJwmKjAAUoQAEKUIACFKAABVwrwACWaz15NgpQgAIeETh7JRV9lqkFxEsUCsTqgUaPXJsXUQUuXEtF98XqPEj9K6mDxUYBClCAAhSgAAUoQAEKuFaAASzXevJsFKAABTwi8O2fKRizPtF+rcdLB+GtKGb+eAQ/3UVazTYhwaLWIts4NByF87GQuzfmgtekAAUoQAEKUIACFPBdAQawfHduOTIKUMCHBQ78aMWMnerStecrB2NCa4MPj1i7QxuzIRHfnlELuU9ub8CzFYK122H2jAIUoAAFKEABClCAAjoUYABLh5PGLlOAAhTY9GUyln2UZId44akQDGzA4uHeuDOWf5yEDV+ohdy7PhOCvvU5F96YC16TAhSgAAUoQAEKUMB3BTQfwLp+/TomTJiAvHnz2mchPj4e06ZNU/6d/nvyNdv3CxQogJiYGERGRvruDHJkFKCAXwosOpCErV+pQRMJXkkQi83zAp+etOL1rWo2XI2yQXijC5dzen4meEUKUIACFKAABShAAV8W0HwAKzZPZIFDAAAgAElEQVQ2Nsf+TZo0YQArx3o8kAIU0LLA1Pct+OQXq72L41sb0KAyl615Y87+vZmGLgvUHSEjDAHYOZqF3L0xF7wmBShAAQpQgAIUoIDvCmg2gHXt2jWMHTsW586dy7F+qVKlEB0djYIFC+b4HDyQAhSggBYFXlqbiB/+UusuSQF3KeTO5h2B9IXc1w0OxwMFWMjdO7PBq1KAAhSgAAUoQAEK+KKAZgNYvojNMVGAAhRwlUCPxWacv5ZqP92qAUaUjAx01el5nmwKvLIpEV/9oQYUJ7Y1oP4jzIjLJiNfTgEKUIACFKAABShAgbsKMIDFm4MCFKCADgWazEyAVY1fYdfocIQbmPHjralcdTgJaz9Ta5J1qhWC/s+zkLu35oPXpQAFKEABClCAAhTwPQGfDWBdvnwZ69evR48ePbiE0PfuW46IAn4tYLKkoeVsteZScCAQOy7Cr028PfjPT6Vg4nuJ9m7Ick5Z1slGAQpQgAIUoAAFKEABCrhGQBcBrPPnz2Pv3r24cuUKqlSpgvr16yMiIuNf1iwWC7Zu3YopU6agTJkyLOLumvuEZ6EABTQk8FdcKnotNdt7VLxgINYMMmqoh/7XlesJaWg/Vw0qGoKBD8YyqOh/dwJHTAEKUIACFKAABSjgLgFNB7CsVqsSgBo1ahSuXr1qN2jcuDEWLFiA8uXL27+WmpqKjz76SAlcffrpp8rXmzdvjrVr1zIDy113D89LAQp4ReC7sykYHaNm+zxaMghvd2e2j1cmw+GiHeeZEHcrzf4V1iXz9ozw+hSgAAUoQAEKUIACviSg6QDW4cOH0blzZ1y8eBHVqlVD4cKFcfbsWZw8eRIDBgzAnDlzYDQaleDWjBkz8OabbypzkzdvXgwePBijR49WjmGjAAUo4EsCB3+yYvoOi31I9SsFY2Ibgy8NUZdjkSWEspTQ1sa3MqBBFRZy1+VkstMUoAAFKEABClCAApoT0GwAKyUlBRMnTlQCUzNnzlSCUcHBwUqwaty4cdi9ezd27dqFfPnyYejQodi3b5+C26JFC0yePFkJeAUEsKCx5u44dogCFMi1wHtHk7HkYJL9PO1rhmBwQxYMzzVsLk8gRdylmLutcV5yCcrDKUABClCAAhSgAAUo4CCg2QBWfHw8hgwZgr/++ktZRlisWDF7t7/66iu0adNGWVr4+eef4/3330eFChXw2muvoX379jAYmInAu5wCFPBdAQleSRDL1mS3O9n1js27Al/9kYJXNqlLO6uUCMLcHlza6d1Z4dUpQAEKUIACFKAABXxFQLMBrLi4OERFRSmF2G1LBW3oFy5cUL73ySefKF/q06cPpk2bhqJFi/rKvHAcFKAABe4qMG2HBR/9ZLV//5VWBjTkUjWv3zEJljS0ctgdUgq57xkTASYDe31q2AEKUIACFKAABShAAR8Q0GUAyxbcio2Nxeuvv46xY8cqtbDYKEABCviDwKiYRJw4q9ZamtU1DE+UCfKHoWt+jF0XmvDPDbWQ+/IXjShbOFDz/WYHKUABClCAAhSgAAUooHUBXQewkpKSlF0GixcvrnVn9o8CFKCAywR6LjHj76up9vO929+I0vcxSOIy4FycaPI2Cw7/qmbHjW1hQJPHWMg9F6Q8lAIUoAAFKEABClCAAoqArgNYGS0v5LxSgAIU8HWBlm+aYEpSs3x2jApHnjBuWqGFed/wRTKWf6wWcm9dPQTDm7DAvhbmhn2gAAUoQAEKUIACFNC3AANY+p4/9p4CFPAzgcRkoPmsBPuogwOB2HERfqag3eF+eyYFYzaohdwrFgvEwl5c4q7dGWPPKEABClCAAhSgAAX0IsAAll5miv2kAAUoAOD81VT0WGK2WxQtEICYweG00YhA+kLuEmDc+zILuWtketgNClCAAhSgAAUoQAEdC2g+gFWsWDFMnToVYWHqVuTXrl3DwIEDUapUqTu+5zgXgYGByJ8/P+RvNgpQgAK+IPD9uRSMXKdm+FQpEYS5PdT/P/rCGPU+hu6LzbhwTa1RtrSvEQ/dz/chvc8r+08BClCAAhSgAAUo4F0BzQewZKfBnLYmTZogJiYGkZGROT0Fj6MABSigKYFPfrZi6naLvU91KwZjUjuDpvro753573YLPv5ZLeQ+qpkBzauykLu/3xccPwUoQAEKUIACFKBA7gQYwMqdH4+mAAUo4FGBLV8lY/EBtUh4uydDMKQRi4R7dBIyudh7R5Ox5KA6RxK8kiAWGwUoQAEKUIACFKAABSiQcwHNBrBSU1Nx48YNyN85bVxCmFM5HkcBCmhVYNlHSdj0ZbK9e/2eC0WXp0O02l2/7NeJcykY5bDMU5YPyjJCNgpQgAIUoAAFKEABClAg5wKaDWDlfEg8kgIUoIDvCszYacGBH9XlaS+3NKDxo1yepqUZt1iBZtHqTpEBAbcLuUtBdzYKUIACFKAABShAAQpQIGcCDGDlzI1HUYACFPCKwP+tT8TxP1Ps147uEobqZYO80hde9O4CvZeacS5OzSBe2MuIisUYweI9QwEKUIACFKAABShAgZwKMICVUzkeRwEKUMALAr2XmXHuihoYWf6iEWULMzDiham45yXTZ8oNbxKK1tW51FNr88T+UIACFKAABShAAQroR4ABLP3MFXtKAQpQAK1mm5BgSbNLvD8yHPmMAZTRmMC2r5OxcL9ayL3JY8EY24KF3DU2TewOBShAAQpQgAIUoICOBBjA0tFksasUoIB/C1hTgSYz1dpKUlMpdlyEf6NodPQ//Z2C4WsS7b2TLDnJlmOjAAUoQAEKUIACFKAABXImwABWztw8cpTVasWkSZPwzTffICYmBpGRkRleV3ZqPHToEBYvXoyDBw8iOTkZtWvXRr9+/dCiRQsYDBk/9f/zzz8xf/587NmzBydPnkS1atXQsWNH9O3bF4ULF87wWhaLBbt378by5ctx5MgRhISEoEGDBhg0aBDq1asH2fkxfdN6/zwymbwIBVwgcPF6GrotMtnPdH/+AKwfEu6CM/MUrhaQQu7NZyUg7X/JclLIfc+YCBhYb9/V1DwfBShAAQpQgAIUoICfCGg2gJWWloabN2/CaDQiNDTUT6ZDHaYEr5YsWYLx48fjmWeeuWsAKyUlBevWrcOwYcMQHx+PWrVqKUGl7777Tvm3HC9/IiKcszTk+wMHDsTRo0dRoUIFlCxZEqdOncLZs2fRuHFjLFiwAOXLl3dyl+BVdHQ0XnvtNeTNmxdVq1ZVgmVffvml8u/p06cr5wwOVn9D03r//O7G4oB1LfDjXykYsVbN6qlUPBDzezKrR6uT2m+5GWf+VeuVze0RhiolWHBfq/PFflGAAhSgAAUoQAEKaFtAswGsGzduKBlEknU0Z84cJbPn+PHjCAsLw6OPPoqgIN/9JUACTxIMmjlzpnL3NGnS5K4BLMmCioqKQtGiRbFw4UJUr15dOeb06dMYPnw4Dh8+jGXLlqFz5872O/Hy5csYMGAADhw4oNj27NlTCTolJCRg1qxZmDx5MoYOHaoEqySAaGsbN25E//79UbduXeVapUuXhgQajx07pgTQLl26pPRTsr9sTev90/aPJ3tHAWeBQ79YMeV9i/2LdSoE4/X2rKuk1ftk1m4L9n5vtXdvcMNQtK/JQu5anS/2iwIUoAAFKEABClBA2wKaDWDFxcUpgZkyZcooQRaTyeT0b8fAiraJs947ybr6+OOPMWHCBHz99dcoUqQIzGbzXTOwJCNq7NixmDdvHrZu3Yp27do5Xez7779XAlcVK1bEihUrULBgQeX727ZtQ/v27ZUAlwSpHJcYStabBKP279+P7du3o2bNmsox165dU5YWSraV49dtF9y3bx86dOiA3r1728+p9f5lfWb4SgpoQyB9YXDZ1U52t2PTpsCOb5IxL1Yt5N6gSjDGt2LAUZuzxV5RgAIUoAAFKEABCmhdQLMBLAmYdO/eXQlcrVq1SlkC5xjQ8sUAlmQrPfvss8pyvMGDB6NVq1bK35JdlVENLFnu17VrV2WJpXy/WLFiTveb2I0YMUKpcbVr1y4lOyspKQnjxo1TgoISdGrUqNEd9+iaNWuUrKy33noLI0eOVL4vdbhatmyJhg0bKtlX0kfHJlld0he55vr165XsLK33T+s/nOwfBdILvPNxEjZ+kWz/cp96oYiqzYwerd4pJy+mYvBKs717JSMDsWoAl3xqdb7YLwpQgAIUoAAFKEABbQtoNoAltZNkKdvUqVNzLHivpXc5PqkbD5Ssq7179yrBo1KlSimF1Tt16nTXAJZkQ0m9KnnN3LlzER5+ZzFn8ZOaVVInSwKAtsDguXPnsHnzZiU7K32zBdJkmaEEuiRYuGnTJiWbS4rKy58AqUjs0CRTTIJdS5cuxWeffaYsI9R6/9w4lTw1Bdwi8MYuC/b9oC5JG9PCgKaPsSq4W7BdcFLZNbJ5dALkb1v7YCwLubuAlqegAAUoQAEKUIACFPBDAc0GsGQupKj4qFGjlF3vctL0FsBKP8bMAlg7d+5E69atlcCR1MvKqNi9ZGZ169YNU6ZMwcSJE+1ZUXItW6ZUVq4rgSyZC8esrPTHpQ+Wab1/ObmneAwFvCkwdkMivjmTYu/CzM5heLKc79YD9Ka1q6498F0zTl1SI1izo8JQtTTnzFW+PA8FKEABClCAAhSggP8IaDqAZZsGWfYmGUOyw51kJkmgRIq5Z9ak8Hv+/PmVAvB6bJkFsNIHpzIaY/rXZHZOOUdGr0kfnMroWulfo/X+6fGeYJ/9W6DvO2b8eVkNhizrZ8SDRfT5/zd/mck5H1qw+7iaNdf/+VB0qsVln/4y/xwnBShAAQpQgAIUoIDrBHQRwJLhpi/q7os1sNJPa2bBJq0HiLTev+z+GEkdMDYKeFPg9Y/Kw5SsZu9Meu4UIkLVjCxv9o3Xzljg6N8FsPWnovZvPl40HlGPnycXBShAAQpQgAIUoAAFNC0gNbS11nQTwNIanCf6wwBWDCIjI++gdlWGWHbnkAGs7Irx9a4USEkLwCv7KthPGRSQhumNT8K5Gp0rr8hzuULg/M0wzP2ijP1UhYzJGFf3D1ecmuegAAUoQAEKUIACFKCA2wQYwHIh7b///qsUCf/ll1/sZ33kkUdQs2ZN3H///XcUGXfhpT12qswCWPv371eKuL/yyivKssqgoDvrqtiyoKZPn6687sKFC0oxd2kZ7VwoX7ddt0SJEli7di0KFiyoFGeXJZxLliyBFHfPqNmWEG7cuFEpLK/1/nlsInkhCrhA4NKNNEQtNNnPVDhfADYOvXPjBhdciqdwoUBaGtD0DedC7jtHhyPCwNCjC5l5KgpQgAIUoAAFKEABPxDQXQZWQkKCUrBcdt2Lj4+/Y4ry5s2LYcOGYdy4cZD/1nPLLICl9V3+tN4/Pd8b7Lv/Cfx8PhXDVpvtA69YLBALexn9D0KHIx66yoxfLqi1y97oEoYaZVnIXYdTyS5TgAIUoAAFKEABCnhRQFcBLAlejR07FosWLUKhQoXQvHlzVK5c2c73008/Yc+ePbh69SoGDx6M6OhoREREeJE3d5fOLIB19uxZdO3aVdl9MKNsKgnwDRkyBAcOHMCuXbsgKYBSEF+Ce7Kr4L59+9CoUaM7OmnLtnLccVCWz7Vs2RINGzbEwoUL7wgO2jK75Py23Q213r/czQ6PpoBnBT49acXrWy32i9Z+OAhTOmS+mYVne8mrZSQwLzYJO75Jtn+rb/1QdH2Ghdx5t1CAAhSgAAUoQAEKUCA7AroKYO3YsQPdu3dH3bp1MW/ePJQrV+6OsZ4+fRrDhw/H4cOHsWXLFmWJnV5bZgEsi8WiBPTEYuvWrWjXrp3TUL///nt07twZFStWxIoVK5SlgNK2bduG9u3bK04S5DMYDPbjbt68qWSwyfK/7du3K0sypV27dg19+/ZVlm06ft12oATDOnTogN69e9vPqfX+6fW+YL/9U2D7sWTM35dkH3yrJ0Iwommof2LobNSx31sRvVsNPj5bIQiT2zP4qLNpZHcpQAEKUIACFKAABbwsoJsAli1zaO/evZAaS4899thd6WyBm6ZNmyrLDSVDSY8tswCWjOnIkSNKTauiRYti/vz5qFGjhlL/yxbIk4y0devW2eteyTGXL19W6lhJZpZkYnXr1k0JYkmG26xZszB58mTl+/I9x90exb1///5OAcS0tDQcO3ZMCXqdO3dOmRsJMNqa1vunx/uCffZPgRWfJGH952oWT6+6oej+LLN49HA3nLmcin7vqMs/Wb9MD7PGPlKAAhSgAAUoQAEKaE1ANwGsuLg4JQhTsmRJpf5VePjdixebTCaMGDECFy9etBch1xp8VvqTlQCW1WpVCquPHz9eqQlWq1YthISE4LvvvlP+LV+XP+mXUn7xxRcYNGgQTpw4gQoVKiiup06dgiz7k6y1BQsWoHz58k7dlACXFIOXP1JfrGrVqkhOTlaysuTf8nUp9B4cHGw/Tuv9y8o88DUU0ILArN0W7P3eau/K6GYGNKuq/qxpoY/sQ8YCUsi9+awEWNTpw9aXwlEgnIXcec9QgAIUoAAFKEABClAgqwK6C2CVKVPmjsyg9IM1m80YOXIk/vzzT6U2VGRkZFY9NPW6rASwpMOpqak4dOgQFi9ejIMHDypBpdq1a6Nfv35o0aKF0xJBxwGKj2RtSZaWXKtatWro2LGjslSwcOHCGVrIssDdu3dj+fLlSvaXBMsaNGigBMPq1auHwMDAO47Tev80NensDAXuIjBuYyK+Pp1i/+70TmF46kEWAtfLDTNibSJ+/Eudv2kdw1DrIc6fXuaP/aQABShAAQpQgAIU8L6AbgJYtqwqCbqsWbMGDzzwwF31JPOqR48ekGBXZtla3p8C9oACFKBA5gIvLjfj9L/qTnZL+xrx0P13BowzPxNf4Q2BRQeSsPUrdQlozzqh6FGHS0C9MRe8JgUoQAEKUIACFKCAPgV0E8ASXilELllFslRt1KhRGWYWSYaQ7J4ny+Ycd9HT5/Sw1xSgAAVuC7R/24TrpjQ7x3sjwlEogkvQ9HJ/HPzRiuk71ULukn0lWVhsFKAABShAAQpQgAIUoEDWBHQVwDp//ryyC+HHH3+MLl26oFevXnj88ceVmktSa0nqOa1atQobNmzAc889p9S/Kl68eNYk+CoKUIACGhWwpgJNZybAFr6SsNX+8RFg+EqjE5ZBt/6KS0WvpWohd6l/JXWw2ChAAQpQgAIUoAAFKECBrAnoKoAlQ/r2228xfPhwpf7S3ZrUf5o3bx6eeOKJrCnwVRSgAAU0LHD5Zho6LzDZexiZJwCbhzP4oeEpy7BrzaKdC7lvHBaOwnkZhtTbPLK/FKAABShAAQpQgALeEdBdAEuYZDe8HTt2KJlWn3/+Oa5evYpChQrhmWeeUTKzWrdufceue97h5VUpQAEK5F7glwupGLpKzd55uGggFvcx5v7EPINHBUbFJOLEWbWQ+5QOYaj9MAu5e3QSeDEKUIACFKAABShAAd0K6DKApVttdpwCFKBADgSO/JaC17Yk2o98unwQ/vsC6yflgNKrhyz7KAmbvlQLuUfVDkGfeqFe7RMvTgEKUIACFKAABShAAb0IMICll5liPylAAb8V2PltMubuTbKPv0W1YIz8j8FvPfQ68E9+sWLq+2oh9yfLBWFmZwYi9Tqf7DcFKEABClCAAhSggGcFGMDyrDevRgEKUCDbAisPJWHdETVzp0edEPSsw8ydbEN6+YCL19PQbZFayyzCEICdo1nLzMvTwstTgAIUoAAFKEABCuhEgAEsnUwUu0kBCvivwJt7LPjwhNUOINlXkoXFpj+BVrNNSLDY9pMEYgaHo2gBFnLX30yyxxSgAAUoQAEKUIACnhZgAMvT4rweBShAgWwKjN+UiKN/qMW/pf6V1MFi05/A2A2J+OaMOpevtTWg3iMMRupvJtljClCAAhSgAAUoQAFPCzCA5WlxXo8CFKBANgUGrDDj939S7Uct6m1EhQcCs3kWvlwLAis+ScL6z9XloJ1qhaD/81wOqoW5YR8oQAEKUIACFKAABbQtwACWtueHvaMABSiADnNNuJagLjvbPDwckXm47EyPt8anJ614fatayL1amSC82ZWF3PU4l+wzBShAAQpQgAIUoIBnBRjA8qw3r0YBClAgWwIStmo0PQG28JWErfaPjwDDV9li1MyLL99MQ+cFaiF3QzDwwdgIzfSPHaEABShAAQpQgAIUoIBWBRjA0urMsF8UoAAFAFyJT0On+WrAo1BEAN4bwZ3r9HxztJ9rwnWHjLrVA40oUYhLQnM6p5u+TEbzqsHIE8awbk4NeRwFKEABClCAAhTQg4BmA1i3bt3CunXrcOPGjRw75s+fH926dUOePHlyfA4eSAEKUMCbAicvpmLwSrO9Cw/dH4ilfY3e7BKvnUuB9EX5x7c2oEFlFnLPCasEAqMWmdCpVih61AnJySl4DAUoQAEKUIACFKCATgQ0G8CKi4tDVFQUYmNjc0zZpEkTxMTEIDIyMsfn4IEUoAAFvCnwxakUvPpeor0LTz0YhOmdWDPJm3OS22uvOpyEtZ+phdw71AzBoIYs5J4T17f3WrDrW6uSfbVxqBHGUGZh5cSRx1CAAhSgAAUoQAE9COgigFW6dGm0bdsWRYsWzZYpM7CyxcUXU4ACGhTYfdyKOR+qRb+bVQ3G6GYGDfaUXcqqQPqgZJWSQZjbnUHJrPrZXvf31VT0XmpG6v8KxPWtH4quzzALK7uOfD0FKEABClCAAhTQi4BmA1iyhHDu3Ll45513cPbsWeTNmxcNGjRA//79UbduXUREsOitXm4y9pMCFMi5wJpPk7H60yT7Cbo/G4JedZmtk3NR7x8pO0rKzpK2FhYC7BnD97Tszozs5ii7OtpagfAArB8aDimMz0YBClCAAhSgAAUo4HsCmg1g2aitViuOHz+uLAVcu3Ytrl69ikKFCqF169bo06cPatasidBQ/jLne7cmR0QBCoiAZF9JFpatvdTUgJZP8Dd0vd8dneebcDnetrck8G5/I0rfx0LuWZ3Xn8+nYthqtTac7bhBDULR4SlmYWXVka+jAAUoQAEKUIACehLQfADLEdNsNuPo0aNYs2YNduzYoQSzZHlhu3bt0KVLF1SrVg3BwfzFTk83IPtKAQrcW2DC5kR8+XuK/UVTOoSh9sNBZNO5wGtbEnHkN3VeX25pQONH+f6V1WkdviYRP/2t+tmOyx8egM3DwhHMH5GsUvJ1FKAABShAAQpQQDcCugpgOaomJCTg8OHDWLZsGQ4ePIj4+HhUqFBB2XWwffv2yn8HBvJptm7uRHaUAhTIUGDQu2b8dinV/r2FvYyoWIz/b9P77bLuSDJWHlKXhrapEYJhjZlNnJV5lcCfBADv1oY2DkXbGszCyoolX0MBClCAAhSgAAX0JKDbAJYj8rVr15TdCmWZ4e7du5VvPfXUU+jduzd69eoFg4EFj/V0U7KvFKCAKtBpvglXHJaabRoWjvvycqc1vd8jx86k4OUNahCmUvFAzO9p1PuwPNL/3svMOHdFDepKDbFEdVNHFM4bgI3Dwj3SF16EAhSgAAUoQAEKUMBzAj4RwHLk+vXXXzFt2jSsW7cOTZo0UYJakZGRnhPllShAAQq4SEAqJDWangBbpSQJW+0dF4FgJmC5SNh7p0mwpKHVbLWQu8zp3pcjEMDY5D0nZc93Vrz1gborp7x4UW8jRq41w6KWisPI/xjQohqXZHrvDueVKUABClCAAhSggOsFfCKAlVEGllBJkfc5c+YgX758rpfjGSlAAQq4WeBqQhpecNitTnZZ2/oSM0vczO6x03ddaMI/N9RC7kv7GvHQ/YxO3m0CkqxAl4UmXE9QzVpXD8HwJqFYuD8J275W07CK5AvAusHhCCKnx+5nXogCFKAABShAAQq4W0C3ASxb0GrTpk32GliC1aBBA/Ts2VPJvipSpIi7/Xh+ClCAAm4T+P2fVAxYoe60Vq5IIN7px2VmbgP38Iknb7Pg8K9q2tDoZgY0q8qsobtNQ/q6YbJ0cOPQcOQ1BiDuVhokIGh1qOs+poUBTR+jp4dva16OAhSgAAUoQAEKuE1AVwGsmzdv4pNPPsHKlSudglZ16tRRire3atUK999/PwK4BsNtNwxPTAEKeE7g6B8pGL9JrZNU88EgzOgU5rkO8EpuFdj0ZTKWfaQWcpclb7L0je1OgRumNHRbZIYpSc2+6lU3FN2fVYu1z92bhJ3fqllYJQoFYvVABnx5P1GAAhSggG8JyJJ5A5/P+NakcjRZFtB8AOtuQatHH31UCVp16NABZcqU4Y6DWZ5yvpACFNCLwAffWTHbod6PZJNIVgmbbwh8+2cKxqxXA5TliwZiSR8GXDKa3fn7krD9mBqcKhhxe4mgZGHZ2r83JchlQopa3x3jWxvQoDI/5fvGTwxHQQEKUIAC1lRg8LtmRHcNg5SWYKOAvwloNoB169YtvPLKK1i9ejXi4+OVealQoYIStGrfvr3y34GBLG7hbzcsx0sBfxJY+1kyVh1WM3S6PhOCvvVD/YnAp8eaUSH3PWNZpD/9pF+6kYbui0xIVZOv8FJTA1o+cWdg6s09Fnx4Ql2WWbxgIFYPMoIf8X36R4mDowAFKOA3Arbl9P95PBj/15wPNf1m4jlQu4BmA1hxcXGIiopCbGwsypUrh8GDB+Pxxx9HcHDWn6SGhYWhWrVqMBj4w817ngIU0J/A23st2PWt+su4FKuWotVsviPQY7EZ56+pKUOyo16FB/hwxnGGp75vwSe/qD8HRQsEYO2gcARmEJWSLCyphZXmEOya1M6AuhWz/tnBd+4ujoQCFKAABXxJ4PLNNHRfbELy/+o9LutnxINF+JnBl+aYY8lcQBcBrMyHkfErpJB7TEwMIiMjc3oKHkcBClDAawKvbUnEkd/UqtST2xvwbAX+Iu61Cf7xRaEAACAASURBVHHDhafvsODgT2pw5m6ZRW64tC5OefJiKgavVDcykE5n9nMwc6cF+39UTeXDvXzIZ6MABShAAQroWUDqokp9VFurWCwQC3vx/U3Pc8q+Z19AswEs2WVw7NixOHfuXPZH9b8jSpUqhejoaBQsWDDH5+CBFKAABbwlMGSVGb9eULNzFvQy4pFifNLmrflwx3W3fJWMxQfUZaJcEuCsPComESfOZu/D+rm4VPRe6hz0+u8LYXi6fJA7ppDnpAAFKEABCrhdQB5oyoPN9I077rqdnhfQmIBmA1gac2J3KEABCnhcoPN8Ey7Hq2uh1g8Jx/35Wc3H4xPhxgt+fy4FI9epH0jLFgnEcmYLKeLpd+GUr83tEYYqJTIPRKVfdvjQ/YFY2pdPqd14K/PUFKAABSjgJgHZdbDbQhOuJjisj//ftaSQ+9rBRoSH8vOhm/h5Wo0JMIClsQlhdyhAAQqIgHxEaTQ9Qfnb1mLHscC3r90d8qG0WXSCfVgBAcCeMRF+vz221LDqtdSMv6+qGYiSQSWZVFlpZ6+kou8ys9PPz8zOYXiyXObBr6ycn6+hAAUoQAEKeEpg2UdJ2PSluhNv+uu2ezIEQxpxkx9PzQev410BBrC868+rU4ACFMhQ4IYpDe3eNtm/lz88ANteCqeWDwr0fceMPy+rgZr5PY2oVNy/l4ru+8GKN3ZZnGZ7ZX8jSt2XdZfXt1rw6Um1FlblEkGY1yNrATAfvM04JApQgAIU0KGAPJDps8x5WbxkXV03OWdjrXjRiDKFs/4eqUMKdpkCioBmA1i3bt3CunXrcOPGjSxN1X333YfHHnsMlSpVQkRERJaO4YsoQAEKaFXgj39T0X+5+oGlbOFALH+RS6C0Ol+56Vf6ouPyFFWepvprS7JC2WXpisPy2ZzUBvv9n1QMWOH8of/NrmGoVoZZWP56b3HcFKAABfQmMHxNIn76W60FKQ80JVgl729xt9QgVpWSQZjbnQ9p9Da/7G/2BTQbwIqLi0NUVBRiY2OzNapChQphypQp6NevHwwGQ7aO5YspQAEKaEXg69MpGLdRrY1UvWwQorvwg4lW5seV/dj2dTIW7lcLuTesEoxXWvnv+9fGL5LxzseqR2gwIPXfCkZkv75H+h2bHi8dhLei+HPkyvuX56IABShAAfcIZJSNPL61AQ0qB+PAj1bM2OmcqfxaWwPqPcLdqt0zGzyrVgQ0G8DKTgaW7FT422+/4dSpUzh79qxiO3PmTIwePRrBwfwh1srNxn5QgAJZF/jwhBVv7lE/mDR+NBgvt/TfoEbW5fT3yp/Pp2LYajVTqFRkIFYO8M9su3hzGrouMsNkUZ8qd3k6BP2ey1ltj4yysLhEU38/I+wxBShAAX8TuJWYhh5LzJCSErZWtXQQZjs8hEm/W3VkngDEDAlHCBON/e128avxajaAlZNZsFqt+PDDDzFs2DDl8C1btqBGjRo5ORWPoQAFKOBVgZgjyXj3kJqFkptf4r06EF48UwFrKtD0jQRI4XJb+2CsfxZyX3wgCVu+UgvV5jUGYL3srmTIfvaVzXLMhkR8e0ZdflGjbBDeYDZjpvclX0ABClCAAt4TmPOhBbuPq3UcgwOBVQPD8UAB9f1Qyk0MWO68YUm32iHoXS9nD328N1pemQJZF/CpAJYMOy0tDcuXL0f//v0xdepUTJgwAQGyrRMbBShAAR0JzItNwo5v1F/k/b0uko6mLkddfXG5Gaf/VQu5v9UtDI+X8q9HqFLzKmqhCRLQs7VBDUPRoWbu6oF9fy4FI9epy3Hl3Ev7GvHQ/Sx2m6OblQdRgAIUoIBbBU5eTMWQlc6Bqa7PhKBv/TsDU3P3JmHnt+rnRcm+WjMoHEXy8fdft04ST+41AZ8LYInkr7/+io4dO+Kpp57C3LlzER7Onbu8dofxwhSgQI4EJm1NxGcn1ayRSe0MqFuRS6JzhKmDg2S5qCwbtbUBz4eiY63cBW50MGynLk7facHBH1WD+/LeXgohT51z22SJpizVtLVaDwVhWkfWwsqtK4+nAAUoQAHXCkgytjzUOuPwUKtwvgCsHZTx0sD4xDR0X2SG/G1rz5QPwtQX+B7n2pnh2bQi4JMBLFsBeEGOiYlBZGSkVrzZDwpQgAJZEkj/C/fcHmGoUsK/MnKyBOUjL5Knp/IU1dbqVwrGxDb+U/PszOVU9HvHecfA8a0MaFDFNUFbWUIoSwkd27v9jSh9nwuiYz5yD3IYFKAABSjgfYH3jyVjwT7184D0aEanMNR88O6fAWWpoSw5dGyzuoThibL83Oj9GWUPXC3AAJarRXk+ClCAAi4Q6LrQhH9uqE/T1g12rnvggkvwFBoSkOUCg1eqAZxiBQOxdpD/FHIfHZOI786qGYdliwRieT/Xjl+2HJei7rZWp0IwXm/vP0FCDd3u7AoFKEABCmQgcDUhDT0Xm2FKUj//1X44CFM63DubSl4ttbCkJpatyecI2RDGFVnMnCwKaEnAJwNYshNh165dUaxYMaUeVv78+bVkzr5QgAIUyFSgycwEp1pAseMi+CEkUzX9vkDqPjWPdp7znaPDEZGL4uV60Th2JgUvp8uOkiLrUmzdle3L31MwYbOahSXVQVYwC8uVxDwXBShAAQrkQmDaDgs++kldSm8IBlYPDIcsIcys/XohFbIroWPr/3woOvlZOYLMnPh9/Qv4ZABLdiJs1qwZRo4ciZkzZyI0lDsx6P9W5Qgo4D8CN81paDvHZB9wnrAA7BjFWn6+fgcMeteM3y6pT0+ju4ShuouDOFo0lKWDsoTQ1qqVCcKbXd1TuyN9FtZzlYLxqh8t1dTi/LNPFKAABSgAJQtZspFzE4B6Y5cF+35wCICFQKmdFZkn8wAY54ACehHwuQCWZF8NGTIEe/bswdatW9GuXTu9zAX7SQEKUEARSF8PqNR9gVjZ37XLqUitPYH0W2bLbkOy65AvtwM/WjFjp3PdDlk6KEsI3dE+O2nFpK3q9WST4tUDjShe0D3Xc8cYeE4KUIACFPAtAcnC7rXEhIvX1aWDJSMDsfzF7C0BvG66XdDdcQmi1JKUmpJsFPAVAc0GsCwWC44fP47EROdI9N3gExIS8Nlnn2HDhg2QINYLL7yApUuXomDBgr4yVxwHBSjgJwLpl1Q9USYIs9yUkeInpLoY5gffWTH7AzW44us1muQDe9RCE67Eqx/YG1QOxvjW7vugLVfqu8yMs1fUjK/Gjwbj5Zbuu6Yubj52kgIUoAAFvCaw7kgyVh5yLtw+r0cYKudg854tR5Ox+KDzuRb2MqJiMT6o8doE88IuFdBsAMu2k2BsbGy2B9y2bVvMmTMHpUuXzvaxPIACFKCAtwUk/VvSwG2tYZVgvMKnZ96eFrdfXwqMyxI3WyuSLwAbhvru0tH0H7Kl0KzU+ihawL1LHT752Yqp29Wfr6BAQDZJEG82ClCAAhSggCcFLt9MQ/fFJiSr+5ggNw9WUtOAvu+Ycc7hQc2DRQKxtJ8RfJfz5MzyWu4S0H0AK2/evKhatSqMRiOqV6+O5s2b46mnnkJwsGu23nYXPM9LAQpQ4G4C6z9PxopP1KdnUoBTCnGy+bZAWhrQ9A3nQu5bXwpHgXDf+8hpsqSh0wIz5G9ba/dkCIY0cv99Ls49l5hx/pqahdWsajBGN2MWlm//hHF0FKAABbQn8MqmRHz1hxq9krqnawYakT8X7/0//pWCEWudVzGNaBqKVk/4dlkC7c0ue+QOAc0GsNwxWJ6TAhSggB4EFuxLwvvHku1dHdwwFO1r8kOHHuYut30cttqMn8+rgZXpncLw1IOu3Y0vt310xfHLPkrCpi/VezzcEID1g43Ia/RMsG7/j1bMdKi9JVlYku3GQreumF2egwIUoAAFsiKQvi6jHPNSUwNaPpH7RIzJ2yw4/Kta0D1vWADWyvtsmGfeZ7Myfr6GAjkRYAArJ2o8hgIUoIAbBdJ/6JjYxoD6lXL/YcaNXeapXSQwf18StjsEL3vVDUX3Z30reCk1r2S5RJL6uRqeLlgvWVhdF5rw7001A6x19RAMb+L+DDAX3So8DQUoQAEK6FjAYpVsYBNkCaGtVXggEAt7u2apn7y/9Ui3NFECYxIgY6OAngUYwNLz7LHvFKCATwoMX5OIn/5W08nf7h6GR0v6XhaOT05eLgeVvv7Z0+WD8N8XwnJ5Vm0dHr3bgtjv1ehVwYgArB8SjlAPx2g/PGHFm3vUWljBQVD6wSwsbd0v7A0FKEABXxRIn4kseVHvuHgX3rWfJWPVYbUkhVxDamFJTSw2CuhVQBcBrLS0NPzzzz/4999/UblyZQQFqb/IXb16FcuWLcPmzZsh/92uXTsMHz4cZcqU0eucsN8UoICfC0QtMuGSw1bKawYZUbwgP2z4w23x5+VUpfiqrUn9K6mD5SvtzOVUvLjcDMmAsjWpPSU1qDzdUlKBLgtMiLuldqZDzRAMasgsLE/PBa9HAQpQwJ8E/opLRZ9lZkjBdVtrWyMEQxu79v1HCsNLFpZjtrHsRii7ErJRQK8Cmg9gSVAqOjoaixYtQps2bbBw4UJI4XZpEtQaMGAAduzY4eQvuw+uXr0a9erV0+u8sN8UoICHBH69kIqPf7aicolA1K3o+V+iMxrmf6ITnJZXfTA2AgZtdM1Ds+Lfl2k2KwEWtTwUNg/3nayg8ZsScdShWG3p+wLxbn/vfZDe+W0y5u5Vn07Lz9n6ob5ZON+/f6o4egpQgALaERixJhE/OmTaF4oIwOpBRoSHur4+1eenUjDxPeeC7rKztexwzUYBPQpoOoBlNpsxduxYLFiwQAlatW3bFm+//TYKFiyIlJQUJbA1fvx4NG7cGBMmTEC5cuUQExODadOmoUaNGli7di2KFy+ux3lhnylAATcKSHaTFHE+8KMVf1+9XTBbPjIMbBCKDk95t95QfGIa2rxlso9eilvvGu07GThunFafObXsHCQ7CNnalA5hqP2w/peQyrJYWR7r2Lw9NmvK7VpYjllYnZ8OwYvPufYpuM/cnBwIBShAAQrkSiB9qQA52YTWBjxf2X0BpTEbEvHtGfVzhWR3y5J5g3c/8ubKkQf7r4CmA1gHDx5UglaVKlXC8uXLUaVKFftMnT17Fl27dsW1a9ewceNGPPbYY8r3rFYrJk2ahOnTpyvH9O3b139nlyOnAAXsAvHmNBz8yar8cdzlLT2Rtws5n71yO63c1kpGBmLVAO9lqPAW8rzA4gNJ2PKVmoLVrXYIetfTf0Bl0Ltm/HZJ3WGxcokgzOvh/fpe275OxsL9ahZWWAiwcWi4x3ZE9PwdxitSgAIUoIA3BG4lpqHnEjOum9S1g1VLB2F2lHvfC+VhrVzXsXWqFYL+z+v/s4U35pHX9K6AZgNYUvdKMqkmTpyIrVu3KrWtHNv+/fuVzCtZQjhnzhwYjeoveN988w1atmypBL9mz56NsDD3/k/Bu1PIq1OAAncTkF3Ojvx2O9Pq2OkUWNXfne+J9mS5IEhmiKeLSkunvv0zBWPWq1kqj5cOwltu/mDDO0hbAhJknb5DLS4u9+PMzvp+H/vkZyumblfHJOKL+xjxcFHv13aTnaCkFtYNh18oZOdH2QGSjQIUoAAFKOAqgTkfWrD7uLqJSXAgsGpgOB4o4Pqlg+n7nL5ovFx75QAjirHGqquml+fxkIBmA1jx8fEYMmQIfv75ZyXD6qGHHnIimTFjhrJ8cMmSJUoQy7FduHABUVFRiIiIUJYRypJDNgpQwH8EJE36wE9WHPrFikSHWkLZEZCtjKd3CoOkWXuySbBtxk71F/0GlYMxvjW3PPbkHHj7WuevpqKHw5PS/OEB2KbzQu7dFplw0WFjgjoVgvF6e+3c15u/TMbSj9QsrAhDADYOc089Em/fX7w+BShAAQp4XuDkxVQMXumcBeXJDGuprdl9sfOSeV94QOb5meQVvS2g2QBWXFycEoSSJnWtIiMj7VYmkwkjRozAnj17sGvXLlSvXt3J8V7Hehuc16cABdwjcOpSqrI88KOfrE71bO52tVL3BaJh5WCliKXsAjNqndlplxY5rki+ALzVzeiRJ2O2fm76MhnylMzWXngqRKnNxeZfAs2iEyCZQbYWMyQcRfN7NpjqKvH3jyVjwT71ng4MuP3Ut0Qh72df2cYo1h3nmSDLO2xNlm3KLxdsFKAABShAgdwIyDuL7MB75l91KUDhfAFYOygcIR4scZk+w1vG5O1alLlxlWMv30zDhM2JyqqJamWC8ESZIEiJAm+sosjtWHh81gR0GcCy1b8KDQ1VglvFihVzGq0tA8tgMNwR/MoaC19FAQroQUDetKQYu/w5dyXz9YGReQKUIpmS1VQ+3dIlWT40bmOiU40eMcgbFoAZncPwSDHP/LK96EAStjrUP5LglQSx2PxLYHRMIr47qxZcndTOoJldMrMzE5IB2XmBCVKDztZaVAvGyP9oJ/vKHiQ8kox3D6mBtjxhAdg41AijG3aFyo4hX0sBClCAAvoWSP8gR0Yzo1MYaj7owejV/wjTbxQjD2vXeDiQ5qrZlKw2+ex+0+EzhpxbglcSxJJgltQYq1gsEPLwjM03BDQbwLrXEkJbcffu3btnWOPKVgOrVatWd9TH8o1p4ygo4L8CskvfoV9SlKDVT3+lQP21OGMT2ZK4TsUgJdtKnswE3OMNTGpmvbYlEV+fVgMHctbgIODVNgbIsid3t6nvW/DJL2rqjbt3pnH3eHj+nAmkr1Wh153xJCAUc0RdxysfKmXno4IR2vskaU5KwwvzzJC/bU0K3EqhWzYKUIACFKBATgTkAWm3RWaYHN5bnq0QhMntvVPbUh74ymZBjp+fpeaj1H7UU5MyIdN3WiC7CWfWZEfvx0sFolrp20GtskU881A6s37x+zkT0GwA625F3FNSUjB58mRMnToV69atsy8ztA3fcRfCt956CyNHjsyZDI+iAAU0JSBFoCX1+fNTWXinAlDroSAl20qCTtlNI54Xm4Qd39xZPMsTv8y+tDYRP/yljlEKuEshdzb/EpAPZlPeV2uhPVE2CLO6eOfDbk7l426lKcvyHJvWi6OvOpyEtZ+pP/vKVuNDw2Fwf+w6p8w8jgIUoAAFNCwgm7LI51dbk8+kkvFUOK/3HuRk9DlXdt+VZY16aOkf8mW3z/LeLplZt5ccBrKQfXYBvfx6zQawxOWrr75CmzZtUKRIEcycORNPPvkkjhw5guHDh6No0aLYsGEDypYtayeUoNfevXsxaNAghIeH47333kPlypW9TMzLU4ACORFISwNOnEtRdhA8/GsKEiz3zrWSt1xJF25QJQjPVQpWlv7lpm05mowlB5PuyPBqXvX28qd7ZXLl5ro9Fptx/pq6HHLVACNKRvJJUW5M9XjspetpiFqkBn+kqPjO0eG6GspbH1iw5zv1Q3teoyzJC0eYhh/ySg2szgucs7AGNwxF+5oa7rSu7gp2lgIUoID/CEgpACkJ4Ng88TA0M2FZzdB9kRnyt63VrRgMKVeg5SaF6CdvS8TRP7L2MDurY5EaoxLMkj/VywShgAazxLM6Fn94naYDWJJNNXv2bIwbN85pLvLmzavsPtilSxcEBATAYrEoBd1lt0IJWkmLjo7GqFGjEBTEzAV/uJE5Rt8ROP1vqhK0kqdVV+IzWyAIOBZjv9/FRa6//D0Fk7Ym3pGeLLu2SNHL7GZ2ZWWWmsxMgNWhnNeu/wuHLINk8z+BVrNNToHbNQONKK6hwuf3mpG/r6ai11IzJBBta0Mbh6JtDe0Hgt75OAkbv1CzsKR2nix7lKXEbBSgAAUoQIGsCMhnuV5LnHfglQeS7/Y3aqIekzxgkgdNjm1u9zBUKanNNzupe/vKpkScuexc81ayxqK7hKGUw8Ne2ZhFVjPIruTf/pmC3/9Jdfo8ktn8lb4vUFlqKAGtqqUDIQ8R2bQjoOkAljBJcGrbtm2YMWMGfvjhBzz66KMYP348OnTogODg2zn9N27cQL9+/bBlyxYUKlQIU6ZMUf4tRdzZKEAB7QvIUqP9P1iVwFX6N6aMen+vYuyuHu0vF1LxysZEp6dUco2HiwZiZucw5A933ZuayZKGlrPVrBvJVNkzJsLVQ+L5dCLw8oZEHDujPmXUUz00qSV35De170ULBGD1wHAE6yCZUOqVdFlgctoFcniTULSurv3gm05ubXaTAhSggM8LSP1Hx41BZMDzeoQpqwW00OT50oDlZvzhsDOiPBRe8aI2AmyORncr1l7hgdufxfMZ7/1ZXLKrJZB1/M9U5W95yJbVJsXfZeMnW0BLAnwsK5BVPfe8TvMBrKwMOzExEYsXL0a+fPnQtGlTFC9ePCuH8TUUoIAXBWRJoBRjl6DV9+eyVoxdil42qpJ5MXZXD+vi9TSMWW+G/O3YZOeWWV3DUMJFWTF/xd3OWrE1ybaRrBs2/xRY8UkS1n+uZgLJbpSyK6XW209/p2D4GuclExPbGFC/kn4KSS0+kIQtDruBStB8w9BwBOkgAKf1+4P9owAFKODrApIt1H2xCckOK90aPxqMl1tqK7ni1wupGLJK/dwp86K1ZfN3K9Ze75FgjG9lyFF2tDw4P3b6dnbW8T9TIP/OagsJAiqVCPpfQfhAVCwWxM8GWcVz0et8IoDlIguehgIU8ICALCna9nUyVh1OdtqRJaNLS7bGkw/e3kHwmYezX4zdlcOROgFj1yfit0vOT20krfiNLmF4pFjuf7NNXyvhsVJBmNNNX4W7XWnu7+f67KQVk7aq6f16uR8GvmvGKYefE8lWXNxHX4FYycLqON/ktHx4dDMDmlXVTxDO339+OH4KUIAC3hKQpW5fOdRpyhMWoDyQdGXWvqvGFr3bgtjv1XqVUrZi7WAjpNC5N5uElFZ8nIQNDkv6pT/Sqz71Q9H1GddlRcvOjBLMkj/fnU3NtO6uo4sxNACPlfxfhlbZIJQrEqj0kc19Agxguc+WZ6YABdIJSArw7D0Wp3TljJCqlAhCo0eDUe+RoFwXY3flJMia+mnbnZdG2c4/sa0B9R/J3S+3UvdLdquxNSlG/2obbT2tc6Unz3Vvgcvxaeg8X11SKinrH4zV9pLS9EE3GaFed9Kcvy8J24+pGXBSY09qYbFRgAIUoAAF7iYgy+dlGb1jk81/WlTL3WdEd4lfN90u6G5KUrOQ/vN4MP6vufc+fyYmA//dnogv0u08bggBXm0ThmfKu3cZppQPkcws+SNBrew02bDm+UrB6PFsCIvBZwcuG69lACsbWHwpBSiQMwGp7bTs4yTsPm69axFFKb7YsEqw8sfVxdhz1uuMj5K3d1letNVheZG8Up62vPh8KDrVyvkToc1fJmPpR0n2C3eoGYJBDbW/ZMyVvjyXs0D7uSZcT1A/VErxVykuqsWWmgZ0X2TCpRtqf2XDA6lPoccmSwqkFlaKQ9KlLP+QZSBsFKAABShAgfQC8qCz5xITZAmhrUmdpoW9jZrOypEl8/LZ1rEt7GVERResLsjuXXK3Yu2ylF9WPJQt7NnPQElW4Me/1WDWbxdTIZ93MmtSx1ZKP3SsFcLNmDLDyub3GcDKJhhfTgEKZE/g4I9WLDqY5PRLuO0M8pSi6WPBkEwjeYPXU5PMDMnQSN9aPRGCEU1zFnSS4JUEsWxtwPOhyhsfm/8KTNicCNkN09bGtTIodeC02CRAPedD5x2NlvczomwRff1sO9rKeGRctiaB9pUD9LUcUov3CvtEAQpQwBcF0u9iK2Nc2teIh+7X/vtg33fM+NNhhz/5XL6ot2ff734+n4qJWxLv+J1B+jL1hTBIEMvbTWr4njiXat/h8OyVexeEl2Wj3WqHoN2T/DzvqrljAMtVkjwPBSjgJCA7fMz5MAlS1ymj1uSxYKUgdWY7h2iZVVKbp76f6LRbmfS31kNBeK1tGCTVOTtNlg/KMkJbG9/agAaVtRmsyM64+NqcC6z5NBmrP1UDpfIBaEijnAVIc96LzI+0JAPdFplw1SFbTIsFazMfifMrJJssaqG6jFO+64rlwtntB19PAQpQgALaFpA6Sr2XORdE1+p7dkaSJ86lYNQ656WPsoxQlhN6oskD7+k7nR+CyXXrVgyGPLzT6s5/8rlHlhp+cyZFKQx/t4LwsvFT3/qhykoTttwJMICVOz8eTQEKpBOQHVdijtwuumjNIHZVMjIQY5qHamYb4dxOoBR1H7cxEVL02bFJEcc3u4Zlq2CnfHCQDxC2JsdXK+Pedf65HT+Pd6+AZF9JFpatVSoeiPk9PftENCsjTB9okw0YYoaE47683n9ampX+3+s1b+yyYN8PamBZlnCu6K/t5SC5HTOPpwAFKECB7AnI7ruyC6+tFYoIwOpBRl0tH5u8zYLDv6rvd1LIXQq6S2F3d7W7FWuX60nmUu962ntodzcLKZkiu0dvO5YMebCXUZPfD/o9F4qnHuTn+5zeUwxg5VSOx1GAAncIyBOIN/dYnGrg2F4ka8F71AmF1HXyta3o/72ZhlHrzLh43TmIJU9bZnUNQ4lCWUsd77nEDMlcs7WV/Y0opdF6R7z9PSMg9a+kDpatSWBo78sRCHDfZ8lsD0z6GLXIBCm6amtS90EyLH2hnb+WCvnZlB1Ube319gbUqcCnqL4wvxwDBShAgdwKyEMOedjh2Ca0NuB5nWXRS/aQZB3Lw2hbc2cWmQR5Jm9LxFGHHRvlusFBwPhWBtTL5eZIuZ3XnB5/LSFNyZ7/4DurUx1Nx/PJhlUDG4a6ZBfznPZTr8cxgKXXmWO/KaAhAUmfXbgvCZ/8oj61cexe7YeDMKKpQRNr193FFp+Yhlc2JkJ2LnFsEYbbRScfyUIhzJZvmpx2gdkxKhyy9TKbfwt0mm/ClXg1erKsnxEPaqiu1LzYJOz4Ro1ehRsCsGmoEfK3r7RpOyz4yGF5r2RhSUF9NgpQgAIU8G+BW4lp6LHE7JSJX7V0EGZH6XMDT7QmJAAAIABJREFUk3VHkrHykFq6IDAAWPGi6x+o3q1Yu5QWkc1f9FYbN6OfggvXUrHiUDIO/WzF3eq+y+9I/Z8PzfLDbv/+abs9egaweBdQgAI5FpCMhO3fJOPdQ8mQtNn0rXC+AIxuZoDsROYPTZZMTtrqXHRbxi1Pkl5tc++MDcleaT4rwc4kmTax4yL8gY1jzERAtuOWbbltzZM1KTKbHKkRJTsPOu7IIx/EcrMbZ2bX9Mb3pUhr32Vmpw+g0zqGKfXu2ChAAQpQwH8F3t5rwa5v1Qe48vlt1cBwPFBAnw9xJPuqx2ITZHWBrVUpGYS53V0XkDt58Xb5jZtm598dZIfBGZ3CIL8/+FL7/Z9ULP84CV+fzrgusAQJpTawLJfUQqF6rdszgKX1GWL/KKBRgVOXUhG924LT/965+4a8ecsSIlkyGOpnq2zkrXhZut0EZQrlrVjWvHd+OuPK7uevpipP8GxNPvisGxyu0dlntzwpEHNEgsTq09CWTwTjpaYGT3bhrtdKXy9Dal6tHRTukz/36ccqu0rJ7lJsFKAABSjgnwISiBmy0vnhht7qNmU0c7JJ0avvORd0n9jGgPqVcv+h/tAvt4u1p6+TKzWhJrXL/gZIerrzpM7t0oNJkPsmoya/M7WtEYIuz4QgL1dg3HVqGcDS013PvlJAAwKSabX8/9k7DzArqvONH8qygF3s2MUKdsUOKhYsGHtXYrBhYqLGGo29RCXYu1H/iQVrsCvWREREwN5FIip2AQvSdvf//A5869nZ6Xdm7t17v+OzD+veuTNn3jNzynve7/2en20eGj+7hSeMVK3nsh2sSTtm7bVcHn1tjrns8ZmtMCIz28m71rfyMHpjUoM53sn+Qmz8FYdmt9tVy23R1u+dHTt2KqWstlR7c93vyk+cQGIffUvLjEs82+wiVmNBhfU7T4apSw7obDZcSVVY1dje1XhP+NuMfH+OGfVBg3nvi0YDCdtr2fYGdUXP7u2rKuy3GttP76myEGDD8oibfzETnY1clENs4tRVwbBw0l0zzPiJvyqGUAZxb0kzbEurgdctz8+yJufesu+mdTaMrrp0V8HPK/0woYVkrvQr2IccsFmdwX+s1oQAcd5yJbDioKTHKAKKgEXguXfmmGufmmXwvPIWMpUc1a+TgaDRMhcBiAfCv2Z5rMEIqTxnr5a7TGB7/vBfDUAxrjxzj8pQ2Wh7lheBn2c2md3+3tLI/dGT5zMoHctZvBmXSFZw21FdKspgPmt82JFmZ1pKpWaFzPq+9XxtFwFU0oQgj/pgjiFrblAhMcSKi7U3PecRWmyitNUQqLbbWuWpOTO6r6Y1GUj6/33T2Pzvp981meW6tTOb9OhgNlmlo1l9mfY1QzDEaYnhY2ebq0b8qo7mO4S/9a6S7HL4Nx12wy9mjtNtHLh5nRm0dfIELUFm7SR1OmXXetOvV+2tHbBhefLNOea2/84y+IH5FVTtA7fqZPqv29EQZqhlLgJKYOmToAgoApEI4HPz98dmttiJcb+06/odbXicyl1bQ4lK5eS7Wsf5o6LBpHKhrnNHpPvHzDbXPv3rRCjPrC+RDa4HVBwCZPn70slyiQKLZ6hcxS+84ML9Old9WmgIgMEe1dnQgzubdZevgu32cj1Met3MESAj8OiPGqzaivE7bWFjqtdy7c3ay3Ywa/HTvXx9Ttp70O+1RABS4pNvfyWrJn03l7Sa6Z+Dp8WXMdcmzGvjVTpYkqaW53xs5A687pcWiXfITEuG2moq//BRTN1xTFezVAJ/L8iZ0++ZYSZ4LEdQGZ2/T71ZezkdP1kD/OvF2eZHjyeYPEtEtRzWp67NZmXM+p1QAitrRPV8ZUVg5syZ5pFHHjE333yzefHFF01dXZ3p16+fGTx4sOnbt69p314nX0kbyJuNxP0+mdCO37k+Voa9pNetpuMxwjzlrhmGiaJbkJoTgrR8t/bWN+vu0b/Kqo8I8cuqJmz0XuIhcO6/Zxp8I6Qcv1O9gTjOqrB4mTm7yS5iZs1uMjPs/xsze47/4vfKEbPsokdK1gavWd1XHuchnNM1Yt1gpQ7m0gM03DcPrPWc8RAgCciYCXMsafXC+w2+SVXinSn8KEJZVl+6g1l7OZRaHaxaq5ZJjCwwzesc+Gp+8l2T7af/922j+eSbRjsH8SrCS7k+hOYmPTraRD3VkDEuCRYXPjjTPONkpiWs7v+O7moWX6C6ZDLMAw69vmUm5M1X7WDO2yfemPfO543mL/fMaEXMMO+9aP/OZqmFqguvJM+Q99jps5rMsJdmm/vGzLbzL7/CxuXg7TqZdWp800wJrFKeNP1uRSEAeXXJJZeYM8880yywwAJmvfXWM7NnzzajR4+2/3/hhReao48+2nTsmN2ir6IAyLgy7OBe9sQswyTIW7p2amcO6zs3NltLPARIs3zGvTPNm5+2zEAyX307c+G+9eaRV+eYp976laA4dbd6s30NSqrjoVl7R0FuQnJKIUU3BFYz8TTb/Po7JNScJsOilsWKEFO//suxc8kq/pbFgubaw7rUzAKGCfmx/9fS++uqgV1UnVJ7r2VZ73jq9CYbGvjfd+eYsY5PTVSlIB02W7WjfV7JAPb2Z43mnc8bDM91mrLCYnN9tEShxcJUS3EIfPodxNSvRBWeOmQ8K7qgJicrKz/4AjK3qdby+icN5oQ7WhqcH92vk01eVI3l+XfmmPMciwvukQiCqAzjEHwQfd7C83HWnvVV/YyU8hxM/bnJIB7499gAFssYq4Qk8mXlJWqzv1UCq5QnTL9bUQgMGzbMHHnkkaZPnz7mmmuuMSussIJpamoyY8eONccee6z58ssvzR133GG22GKLiqp3pVWGSTE+V+7OklvHbdbqaNl/TfOaruUueHCmedbZtZOzgCcGu1JQdKDs0KIIgMBrnzSYP3smzJWCDFmJyE5US+XEO2cYSH4pTCYJodSiCOSJAGqalz6a62cVl3BCNbXBih3Mlqt3NCgnJGzdr55vfdpg3v680bz92VxCa4qP32XU/S3QpZ0ltAgLsn5ay+o4FoVZnM8l1A+yauI3jebTbxtbhWTFOU/QMTwXkJEo6/G9Wm7R9gZ/ok+/bzKvfDzHjJ/Y2CJcLupatD/eWYQacs5qKvhCuYr6lRZvb24+ovyJVfLEmCRDJBuSsswi7c2/Bgffs1/oId/dfaM6c+wOyT208ry3Sj034d+3/meWedrZ3PbWdbteHc1hfTvVnJJNCaxKfWq1XokQmDJlihk0aJBVWw0fPtz07t27xfdHjBhh9t57b3PYYYdZlVZ9fW0ttuKCSWbBm56d7TtJwcz1T/3rI3dc4l6rlo+74dlZ5h4nXNAPi38c0cWsuHh1Tfpquc1LvXevkXup58vy+0ximczWUvHbgb9hUBeb1U2LIpAlAiwaR33YYEOICUePU/Aq2mK1DlZptdHKHUx9SuH5F1NRaDWYdyc3GsittMoewg0l2yH/Uj8twQjQ3hO+mutNRfifG65dKm6EfK60RHuzwmLtrGk/8wz+XXi+6Dah3yN8esyEhkTk2aLztTObrwaZ1dFssGJ706VT9LVKvc+8vk8GPcgZt5AxutqJWjItHn5zS+Wxn9UFyu8Lhs+wfZa3/Kl/J7PbBtWpUsvreeO8ENY3PzfLhogHlT02qjOHbFkXukGRZx2LPrcSWEUjrtfLBYFx48aZAQMGmO22286qrwgZdMs333xjDjzwQDN9+nRz5513WnWWll8RIEvRkEdnmve/8JedH7xFnWX4tWSHwKOvzTFDH2strZYrDD++q2EnW4siIAgMvP4X85lPSG/WCLG4wM+js/1pZxe/nTu1M507GlNf1+7Xv9cZS9iwA1iLhTBCVwUDYXDu3qrCqsVnIct7JrT3lQlzzMsTGswL7zWYH2fEI60I3eMZ3HRVyKJ8VE/4ski4oai04tbPxaj7onPDDqknKi2UP9VYps9sMlOmN1klG2FBU342BpU7/2//5nyWBscwzJg/QExZomoeScW/i8QgquK0BYpxiCx+xk1sMGyyxC2EwBNqSAhaW9qoI1Pjgdf8mhGY+91xnY7m5F1rY1P86hGzWoS1MTf41zFdmyMyeCZOG9barB3bkXP2qteogrgvSMBxbCLc+Nxsu6ngV5i77bdpnQ1lZf5WzUUJrGpu3Rq6t7vvvtvsv//+5qyzzrI/7cgH7ZRffvnFHH/88eaGG24wI0eO1DDCedgwubrlP8Fx1oQdHNe/k2GyqSV7BNjJPPv+GdaryC2EfDx+8nzZX1DP2KYRuPChmWbke3MsmWRJJSGTnP93iacunYzp1HEu4WSJp3lEVBg5xbOnJR4CvL8Yurvl5sO7WHWDFkUgCQLTpjdZxQJZA8N22b3nJEyLsMAtVu9gupdJBfnJt3hoNZp35/looRZIWjAApz/zjoNd69uZrp2MVezMVz/3X/o1FsR8Nl+nueQ6x/D/8lnS6yc5nuxzkFG02fc/zSWomn//uckSjt/+2BRbLZfk2n7H4jWFDw5EFUQgvy+/WHuD6qnIwuIa0hVCK4lSb8mF8M7qaEMN11+hg908qdRCJj33/SSL3j+P7lIzqhe8XNlIg3iV0q9XR/OX3eqtSvOMe2fYd8MtZCv8236dDVn0tGSDAM/gzc/PMqji/ArZY1FjEa5ZrUUJrGpt2Rq7r8suu8yccMIJZujQoZao8ivnnXeeNXi//fbbzUEHHVRjCLW+3effnWOuGTHLMBnzFiY+R2/XyfTrqavZvB8UJnosgl2vEQZ80hRrUQQUgcpG4Jhbf2mhXK1FP7CiWogNFxIOzG4wZlaD8/ucJtPQYGzmTLJmyjH2uDlNc4+fYwz7Wp06GFPXcS6xW9dB/r+dgbjlp67D3N/tZ3LMvP/POuyJBCn/ea/BvPRhfD8riGtCAvGz2mzVDhWZAZB2Eh8tDOJZ2P4yK746J4vnibYS4stLblmSyxJjrYmvOY3GjsUQUvzL/EjIKRbt/F6uQp0hp1ZcrJ3NXDw3DLB9RfqRghVE1ssfNdgEAxAfcQsG35BZ+AqWSnrw3P0801h1WPO/M5rMT/P+xuc/zjDm5xl83mSmzzK2rnI8SQ7Cyp93rjc7r1db8+THX59jIzbccsBmdeaul1objpMp79y96jWaIO7Dn/A4vLHwyMIry6+wljiuSq1flMBK+LDo4ZWJQBxyKs4xed4dE58sfQzS1rWh0Zh7Xp7dIg28ey7iqH/Xt85O8LQUg8A3PzSZU4bNMOxkU/ALufJQDUUqBn29iiKQHgF2QtmVd8vZe9WbBTuX0H+2M9Y8uX27dvbf5p95f+/Qvp1pL3+XY+3/z1XbuYVwtIbGJtPYyL/GNDSZX39vbLJ/a2ya99m8Y+b+/9zvlFq++qHJ9mvNZBIZMhsgmn4ll6jDjHnZMOd+1tR8TJKwpFLrGvf7kEgtyK2O7ZqJsfqO7UxHSDIhwDh23u8QY5BohOG9Pqkh9nyABB9CWEVl/Yp7D0UfN+HruR5a737eaN6Z3Oib3bjoOlXi9VD0oJ7otkA7s+wi7aySauXF25sVFq9MoiouhoQ8iXdWkFWF37nwVpyrzJqr3oGIFiJKyKefIKdmNJlfZhmrfhPyKQlpFvc+3OPI4kn22Vos3o0bPwx2WrejOXGX2gitLPczQLbC20fObqGMkzrFyRZZ7vqnub4SWGlQ0+9UHAJxyKk4x+R5Y6S7PvO+lgudPK+X9NxI+E/YuV5NiJMCl9HxTLr+et9Mg0lqnzU62hTDWhQBRaDyETjy5l8SGRpX/h1pDcuNAFnb8LLafNWOZo1lqi/0BmUL6iyIjfe/bDTTfm4yP89Ty/wYoXopd9skvf5iC8wlpfCe4gdCEn8q+R1DewzUF1+gBNI7aaXKeDybuZBZkP94Z0WpnMpY1dBL13LSDkhISKygMrhfJ7P3JtUbvlaJzyRWJPe+PNvcPXp2s+J13RU6mKEHVedmuBJYlfgUap0SIxCHnIpzTNiFN9poo8T1cr9Qt8xWpuum55d0jjy+3DT7ZzPj7RvMrI8fzOP0es6ECHTd6HTTNPtH88vrVyb8ph6uCCgC5UCgrntf03WTc8txab1mFSEw5+txZs6XL5nZk/9rGqd/VUV3lvxW2nXsbNp1nN+Yuq6mXd38pl2HzqZdpwXn/s7fOs5njP19vrl/6zjvOPv/85l29Yskv2jMbzTN/sk0zZxiGmd8b5pmTrU/jTO/M00zp9m/N8343jTOmmaaZkyxY7mWcAQ6LLKm6bhUb1O35Kamw6JrVSxcTbQpbT97upn9+fNm5vu3V2xdi6hYlw1ONp1W3KXFpZrm/GKmjznH9mNayoMA/WT9Goea+h77mJ+ePdI0TH2/5IqMHTu25HNkfQIlsLJGVM9XFgQwZz/66KPN9ddfb4466ijfOgiBNWzYMLPffvslrmepBJadkNUvmvi6eX6BwYZB2TRlECuSZ0Vr7dztOxrTOKfW7lrvVxFoswi077K4Me11xznXBmwep5qMacLzY57vR1OT4b8sytwEMPN+rCDG/f+MFTJNjaapYaYxDTNMU8OMefeUxV3oOZoRaNfeGH5ox3btTDsz7/9tO/M7f5fP+Zdnq9H5abC/NzX/LTiNvaKeAQLt2pt2HeqN6VBvScu5bVNisf2GtCs9Be1LfzHv3xa/Nzqf//qd5r6mxKpU1dfbtTftuyzxaxs1NVhS1zS29sKqqvtuKzfDu5PR2k4JrLbS6FrPNoeAZiFsc02mFVYEFAFFQBFQBBQBRUARUAQUAUVAEVAEYiOgCqzYUOmBlYzAuHHjzIABA8x2221nrrnmGrPAAgu0qO7kyZNt5sFZs2aZO++806ywwgqVfDtaN0VAEVAEFAFFQBFQBBQBRUARUAQUAUVAEXAQUAJLH4eqQGDKlClm0KBBZvTo0Wb48OGmd+/eLe5rxIgRZu+99zaHHXaYueSSS0x9vRpkV0XD600oAoqAIqAIKAKKgCKgCCgCioAioAjUBAJKYNVEM9fGTeJtdeSRR5o+ffqYK6+80qy88sqmqanJELt77LHHmkmTJhmO4XMtioAioAgoAoqAIqAIKAKKgCKgCCgCioAi0HYQUAKr7bSV1jQCgZ9//tlceOGF9ocQwvXWW8/Mnj3bqrL4f/6O0XvHjh0VS0VAEVAEFAFFQBFQBBQBRUARUAQUAUVAEWhDCCiB1YYaS6sajcDMmTPNI488Ym6++Wbz4osvmrq6OtOvXz8zePBg07dvX9O+fQYZTaKroUcoAoqAIqAIKAKKgCKgCCgCioAioAgoAopAhggogZUhmHoqRUARUAQUAUVAEVAEFAFFQBFQBBQBRUARUAQUgewRUAIre0z1jIqAIqAIKAKKgCKgCCgCioAioAgoAoqAIqAIKAIZIqAEVoZg6qkUAUVAEVAEFAFFQBFQBBQBRUARUAQUAUVAEVAEskdACazsMdUzKgKKgCKgCCgCioAioAgoAoqAIqAIKAKKgCKgCGSIgBJYGYKpp1IEFAFFQBFQBBQBRUARUAQUAUVAEVAEFAFFQBHIHgElsLLHVM+oCCgCioAioAgoAoqAIqAIKAKKgCKgCCgCioAikCECSmBlCKaeShFQBBQBRUARUAQUAUVAEVAEFAFFQBFQBBQBRSB7BJTAyh5TPaMioAgoAoqAIqAIKAKKgCKgCCgCbRaBpqYm89VXX5kll1zStGvXrs3eh1ZcEVAEqgsBJbCqqz31bhQBRUARUAQUgdwR+Pnnn80111xjBgwYYNZcc83cr6cXUAQUAUUgTwS++eYb26cNHjzYEja1XiCv/v3vf5u//OUv5rzzzjP77LNPrUNSMffP+PvXv/7VbL/99qZ///5lIxd5RoYPH24mTZpkfv/735uOHTtWDEZakepGQAms6m5fvbsKQGD27Nl2cKmEjv2HH34wo0ePNu+//77ZYIMN7E+XLl0qAKXiq8DA+9NPP9n7L3fb/PLLLxaAWm0Lv9ZvbGw0H374oRk5cqTFZauttjLLLrts2SZqPCuU+eefv/iHdd4Vx48fbyZMmGD22GOPsj6zTJ4vvPBC+3PQQQeZ6667ziywwAKF48I7/Nlnn5kRI0aYmTNnmm222casvvrqpn379oXXZdasWebHH3+01wWLTp06FV4HuSC4zJkzx9TV1ZWtDpU07tGXTJs2zT4XCy64YNn6ENrkjTfesGMwfdmmm25qllhiibK0EXXheeVZLdf4Rx0gSFZZZRU7Fylngbz685//bP71r3+Z0047zZxzzjlleX/A5NVXX7Xj3tJLL2223XbbsjwjQl6dcMIJ5pNPPjFnnXWW/SmHCquS+lZ5bzp37lzW+RrPKYTRoosuasffcpFYL7/8sjnkkEPMl19+aQm1448/vvD+hGeV8Z82KXfReWtxLaAEVnFY65VqEAGIiZNPPtl06NDBXHDBBWa++eYrCwoMujfddJM544wzzPfff99ch3XXXdfuOG6++eZlmZiUBYx5F73vvvvM7373O/t/W2yxhdlxxx3tT9ELYAiJgw8+2C5q1l9/fTsR2WGHHcwmm2xS1glSOdsG4oqJ8yOPPNKiGqeeeqrdDS6KLGEy8uyzz5pzzz3XvPDCC7YuEGl/+9vfzGabbVboOzNlyhQ7Ufzvf/9rLrvsMjNw4MDCJ4rcv0te7bLLLrb/WGGFFQp/XFh80w5XXXVVM3FEJf7whz/YvxfV19K33nvvvXbBy8YABTxYBA8aNKjQNmIRfvnll5vrr7/e9vP0Iccdd5zZe++9C61HJY179PMQrW+++aZtGzBBYQMmRT0jXJf+/Y9//KN55ZVXmt8V+jHmBUceeaSpr68v5B3yPiMsgFkIn3TSSYX1q3KjYMJYt9Zaa9l+ZMMNNywEA+9FXPLqiCOOsP0HuBRd3nvvPdsO7rhHPa688kq7UVBU8ZJXXPeoo46y406Rm2yV3LfKXOBPf/qT2XXXXQt7f+UZABv6eeZD5SSx3HpQt3KQWC+++KIlzoYMGWL69OlT1GvS6jo6by0WeiWwisVbr1ZjCMyYMcPu6l177bWGga4cJBYDzN///nfD4p/F9wEHHGBVJPfcc4+dKLHYYpK/0UYb1VTrMEljkcfgd+utt5pnnnnGLoTB6Nhjj7WTkqImayz4WGANGzbMPPDAA3bHk3ZhYXPYYYfZndhaKe+++669ZyYDPKv9+vUz48aNM7fffrvFhfeJ9yjvBZ/73tAWq666qvn0008tScH//9///Z/p27dvYc3CM8Ik7YYbbrALzXKQWJVCXlEPNgboVwlr2Xfffa0y7f777zeXXnppYe3iPiMQ3zwXonLlwYBMgrQoQrXAOwIRwY64t1xyySWWEGYjpYhSaeOevL+oKCFNKBtvvLFtnyKI6P/85z+WcKawWQFRw3hz11132TGoqOdE+laeEdRfKPRee+01O+4dc8wxhuekSFKPvnS//fYzr7/+uiUWy0FiVQp55Y57Rx99tJ2PoSzFfwqFTVEhjS55xfPKWEu/On36dHPHHXeYbt26FdGFWAWpzFvL3bdK27zzzjt2XtirVy9LRMuckY0l3p2lllqqEGyUxGoJsxDhyyyzjLnxxhvLQmLpvLXQR99eTAms4jHXK9YYAngHnHnmmfauy0FiQYpAhEDKsFsjE1Qkt0OHDrV/Y5HFAJw3KVDJTf/FF1+Yf/zjH5YYYFHBAoedWMKSiliACjYQFRCLLMSZJLG7hnKOSW1RhFq52onFBDu9H3/8sZ20s7iU8tZbb5nDDz/cei3gudC7d+9cqynvDaSAqL7cd+a3v/2tufrqqwtd8Ll9SdEkVqWQVzQ6CymIAN5PCE0JgUIxx7ta1Pvq94ywAHziiSesyqd79+7mzjvvzF2h9tJLL9nrQQSceOKJlqyin2cyj3pw5ZVXNnfffbdVlxZVyj3uPfjgg1ax6L6/tM3EiRNtfwp5RN+Kgm///ffPLewUIp56LLTQQra/gAinUJfnnnvOqoBZ+FKflVZaKbfmcftWV3Ut/SqLc8L52DAoqnz33XdWWfTkk0/aSxZNYlUKeSWbE/Qb3o2RhoaGwohnL3nFGLz11lvbPgUFMpuea6yxRiGPR6X0rfLeoI6jP0Wtz/gCVmwaoHBlE5S/M38sso+lIVSJZeymohDh4F80iaXz1kK6hFYXUQKrPLjrVWsIAXciXzSJRdgRYSx4CNx8882tdoiYzKNyYWe+iIVWW2j2//3vf9br4Z///KdVuqD0YJFcNHkEYcBAfP7551tCDd8jyLVyhGsV1W6oz/baay/rQ8LCxiUimDBy/7QFxCtqpLzKt99+axed+BgReuv61OClw6KYCS2T7B49euRVjVbnhbi5+OKLLXmD+ojnogglVhzyir6GRTDeRyzEl1tuuVxIAdQi4I8aDjzYdfUWFoQoBrp27Zrbe8tzAKGKQoK+E08jKSwqTj/9dPPwww/bRR879nkVIa8gfb3PAotfNiYgYFFzYPhbVCnnuMfzSigpqjxv23D/ENH0rbQRJa93SPosQltQkOJn5BbqwfhCiBiE22677ZZb8wjpSz284WiPP/642XnnnW2oJaGvRRUhblAt8h6juCmKxIoiryT7HgQkBeIxr0x8+KIR0soP741XKUldwAiCPi/PMj/ySnyVeD8gxfN+RuW5q5S+lfrInITxlk1E7+aIq2rk2UXNX3RSk1onsVwCizYrmsTSeWtRI0bL6yiBVR7c9ao1goCEUiDZZ2KIqobfi1JisUNEljAUWH4GnDKBZJLPAoewAi3GThSRzeNHQdga6gaIg6K8l9w2gCjheaF9mCBBROa5IC5X+0OyEub69NNPB+70stO55ZZb2nAXFjt5mXbKguLAAw9s9d4w0cfviLrgQYF5Kc8Lk6a8DZlFKg8xAkHDc1kEicU9QtY8+uijVslDyJ6UIC8qQi3o77LesRfVxoorrtjKkwVSi36OkGgxVIegp+9de+3DeaylAAAgAElEQVS1M320ZdJMn+nnDcNCFEUF7ytEBcQeXj9ZhmiFkVdys/LOEMaGqjRvYo/rlnvcC3tGBBfeWcY9+hIK7zLPSpbqPVmIT5061V5r8cUXb/UMCrGUJ3kEkYk3DcpePxUNYwzvNCQFqlfUyIsssojp2bNn7t5pF110kfUZRL3C4v/ss88uhMSCeKC9uVeIGXfuQ38HuXnLLbe0aC/UcoTUZR0qJu+ol1wUlR6YiAcjqkE2b3hus/LpCiOvAOCpp56yXmX0o34EW6Ydq/lVUVPOvpV7krGe8R5TfVRW3sIx9B3Sj4CTq7TMGpug81UKicU4x3PC/Iz5chGeWDIvQg3HRjMbNkWRWDpvLeoJb30dJbDKh71euQYQEONlbhVVyeeff24XgkWRWDIxCpt4yE550ABdA80UeIuur0w5PEKkYpAUkDuogcq1y5f3cyBkKosZCIh11lmn1SWjSIOs6ijEL6FFhKm5GeVE1ci7RZ2FKGExgVoOE+C8snp99NFHNtyJkF8UYhKq5pJYZFoj9BSyJEvClXZB+UU4GgstCCTXi0p8hlgsE8pGnfKYRAo5Acb0qSy0Ke5OOG2BWoK/Uagbqj1UjFkRFNIWXB+1putTJwqgxx57LLdnJA55xb1DDDChRymIzx7PK/gQFiQT/qzeGzlPucc9uT7PIs/IYost5nuLLD4J3UNZASZZ+9rJswqBGaQWlDGaUE8We3kUWWShGIX89pqli4KAZxhCRwokNO+NhD3mUTcIcUghiDXeUxSDXhKLZxZ1JwRsVhlGaXvahH4UHz28BXmXUVQSxg6pJd5L9PPiFZZHqJg8Ay6J6T6b3D/9Ls8zG2qULIkSlPj07cxP/TLacU02c1C0evu6PJ6Jcvetck+ulx8bAEEG4bQfm0m0Ec8NcwA2NbLcrIiDc7lJLJ5Z3mcU0pIsqggSi2syL6J/23333ZutUfKYf3jbQeetcZ7MfI5RAisfXPWsioBFwE8aLp4TRZBYMvFgQRXkgaIEVvjD6raX13OnyMecSewpp5xiJ5i/+c1v7IS7KGPXou5TQhWYyEv2TvfaRRFYkydPtmE2LGaYFAmZ5i4qIHAI+WFSD5mAukF8qdipz4ooce9fFuYY/KI0orgkFruehJ9ATFAHntesVGquqa4Y6UNkQch7s0N+9tlnljSBPMBDjn/xg8qiyITxoYceavZCE8IITyFIRBak+PkRdnPFFVdYJRgEBQtWv130NPWSa9522222LVBrsmBxw9PkGeG5gNTjGRHFmuvdlfT6EHM8n6+++qpdbNPufosll9TjGpDfqEtkEVwqKQ8GvCMs3NxS7nFPFEcoIXj26C+Divtc82wIOZu0TeR4+g7eOZ43IY7o1/xC9/hOXgSWt20YLyDqeC9RlAjJLoQNBDWEFZmJCaEmsybPCUQJyii/UN04GIEvhASLSb8+UdQTvBsQBLzfLonFWMCGBvihiCLMLm0hzJYxU94Vl4DHSJ+FN0Qiv7vZIen3eZdQPqGEPvTQQ6132oILLpiqKt62kXGN9wjCGSLt7bfftv0Yodio1MhQTAFL5gH4lUHI065+yr44FXPbZuzYsbZv8vP8dJX6efmkuW1Tzr7VfX/BUOYkkMv0836JMMgMjHoRtS2hhmw05pmYAR9Q5iVsVBHmCXkjz3TWJJao8+jTZYzze7Zc8orxjrBo+g8J085CiYV6mHHdbQPp6+kjZOPT9SrNg8RCZYaCVzyDyzVvpa2pi9ibVOq8NU5flOYYJbDSoKbfUQRiIiALCCaNrr9FUSQWnTuTVQZTOlmyu3l3MGuZwKLzZyIfRTa4WaSyXATLY0Q7UaKyhLm7w0VnFov5yJd0mEza8VBCls/k3S1FEVjiHcRiwQ0ZgZhhxx5FgptqnYkE6g0WOHkaZsuOMAsNjJiZKLqm4UJM5OUj4y526VPwzmGx5bfbTB1lUg/BAjZR71nch0cUI/gc8R6gziBUmr4OQs29jktQZG28D/kAkQTuotbgd55Tb9ixa9rNfZaS+dWrzmCRD9ZuEg68e8CHBTehUhwDocbkHjJAPORQIO2yyy5xoW8+Thb/ZOLymuaWe9yjkiwqWdgRwhpFoLpERhB5Hgcgue/ll1/eEhyQJeAD0YDJMF5YmLm7JQ8Cy69teCYhsCBp9txzz+Z5AP0sfZlXecNzzLGEDafFRN493lH6KzDw9gGitkG1AhlLcUkswYrP3T43Tnu4x8gYjkLDzQYtbQaxi00AC++ddtrJkvJeJS39PxiCCRYD4Ji0+LWNeKFBFPIu8dzSp0KEuBsoci13HgBpgs9p0hKnbdxzSqhrHgl//NqmHH2r3/sLsSekqZ9CU9rz66+/tgQWJAL9LSR21okZ3FBPGetpI4hO6W/4/yxJLJSHjJtswLCOcRNByfPhJa+kL2EeRf/CdyilkFi0jYQYs2koRZ5j2gn8pX/Ni8SivSG5WUuJPUI55q1y34R8izKwUuetSfumuMcrgRUXKT1OEUiJAAMaHe7CCy/c4gxFkViYlTLYETbgnTxKjD+TJr/QAhZB1J8OMqvFZ0oYM/saOyfsNjMI4SvBwpOFL5OUIALJXTCyGCll99W9EQzjqQeLWQoLTpRH3mfF/Y5MslCX+E1uMwMq5xOJMS3hebKDxN/GjBljCSI/fw/xatluu+1ahfYxoLOw2GqrrRJ7g/z000/2bueff/7mu4bc5Jn3LmKY0BFq41W/uYbMtAuLtaSFe4D4CTPqZTceUsINSWLiwuKO7GoUFmIQGmlDGf3aRu5FFhsygQ4zB6ctWTCibHEnl0lw8WsblGgsdlGfMUFm95nd8SCVKe8KWVjxcvHr5+LUBzUNk1cmyO4mAM8D7zDKBPEM4tn1I03AlQUyCrlSExGEkVgueeXnt8hzBl4QExBZ3jDZKDxcwidIDVrucY/3kd1/yNM4SjP6YsKo6urqAsP9wnBx1W6uUhesUWiimvRLBALR1rdvX9/nAZx5v1BZxE0iEtQ2PC9g4lVkcjzP8Oabb95qjJf3d4MNNmgRrhv1fPC5SxyHhb2LqhSVq+uvBCGAipQ+nU0BFq9BIVxR9ZE+i7Amr9eZ9z1i7AkKYec6Qp5n/d4IUYK/FqoqyBIUJ37+etQDRQxEF31O0r41btu4uErCH/pS1HlcN4sS1jZF9q1h7y99CIQmc0V+33HHHe3YChb047JJDLlHkWQzQarLNLi5zynECeQy7zL1QYnl7YezIrG8pJmXxAoir2S94NaD+05DYkkfwbmY93Tr1q0FhPwdBd9qq63W4u95kFjMv8DAtVwpx7xVwia9z1g55q1pnucsvqMEVhYo6jkUgZQIFEViBVVPpOHI+L2LP3dnkgV5uQzeWYxBNKF0cBUGaSBnQCOkiDAj8S6CLIgKM+FaTPSZtIIFE1xCK9IWBjwmbuzmsjMuRUKzwu7T9e7whoOkrU/a7/HcsFCFpIjrTcJkg/AvFnlMvChxjbaD1AruhJwFe5zQOXBk8ciERNK4MzHFLy4tYct9MZFM6mfDworQAya+/B5m1Ms18C+SRZZrRs0il3daJtEDBw5MRGLFaRvIMibtEK1kWwpbzIiJNe+a38Qz6LmL0zbuzjiqOCaUQT5DXEdCqJKSixjDoyBhQcl9sIjhGWNX2ksqSPZKwn2CzI7FXw2FVqmeR34kFko0+hGIj7BkIWLMDBEYtEj2a5845FVUf5LFuEc92OlHfRCUmRVPH54NQkujEqfIZk6YYXPQfQUtfqNw4POg7IAuzixSIT2j+tgs2sats7y/jMFB5LDfPSYhSCTMkndHVKVuuLz4cqVVlYYRJFJ3+kz6M0JO+/XrZ9skKDxfbBlICpHle+OS24whKFu596B+RLKxoj5Nkg03Sdu4bStqfuqT1bwjTttIHfLsW6PeXzcLr9/zzmYVm5oSypllHy/Xk/FuvfXWs++JhOQz/4LoZQ5TNInFxrx4XjGP9vNPo/6lklhh65SoPjZrEissm2tQXbKct8o1slTupp23RmGf9+dKYOWNsJ5fEYhAIIvJfFqQZRIk6cZlIeAO6H7hKWmvl/R77Kqw0GMxVmrInLvwZkceo1jMfZHj828ctYrsekJwJJm8eu9b5PHLLrusDe9EHUemKuoQx3hbFCXIupMsLJLiH3Y85BNhHbSRhD1EnT9sIsizF2WiLItuV73inZDHydLoTqiEyJS6g3/ajGRSP74v4TBRmLhqGe+xfuoWmRxzDTxrJJMapu1Mopnop8lOmKRtRAEFjiiKeI79ivQvqCniElhx24briQE312GxN3z4cNO7d2/fusjEM0kqeDFK5z3zFj9Vj4S4Quj6ZX3lHGkXN+DCZNzrdeUlsaSeUYSN4JFESZIlQVLquCc+W+y6s6ALIrHc6wSFwAhmgkmShCZRi9+o91+IVfe59OLsLliDzpdl28g15P2FxA0jh906pSFIGEsh5OnLIO/F65Hx5cwzz7S+UGmyEyYhSESBB0HABleQClp8ZiCy484B4raNexyYovYWTyxvu8uinsQM4Bb0/JfaNu73JVSKv5Wq/k7SNlwvr7417vtL34v6jg0vMKfwrKKEwhvKnbdJXffaa6+SNym4jniCUVc2W92kCm6oJccGkViM02zspU1k4lVioUhDGcm/YeSVPD/uuM6mAvP5uCb3srnAvC9NtvQsSSxRzCbJGpvVvNV9FyUagYiDUjNyp5m3Ro1rRXyuBFYRKOs1FIEIBNJM5hkQ2JVhwpXWqFmyJFE9WWBWCnlFnWTggdjw+qwkfahk8oVJqd/gySKbrGHI9iEG8DHxFgm9IVworYzenYwQFoGKxS1MTFGcsUAj9IqdZ7+ddwZywh6ZRKfxwEiKn/d42SWnnkyymdCHFXdyjnqN8B7CECBP2dXFxJd79U7Q3HN6d7/SklcSEoBhMddGXYjyiUkJWZZYDCT1OpMdagi0MCLFvR/3XZPU6ISosZvKIoqJsPg8idpHFAD4r6ASgEiBvGKRCxHqemIR+hPH5DdN20Bi0e+EhTbJO0cIVJwwNbc947QNx4v3GM8j/ldMcr0kMMfxvBE+GPe9dRdYfBcFKOFlLBZpG54XL6kuCxeeH/xrllhiiRavBG3D84FCKq4ZMiHgkNwQllyTdwQ1Du++kO5eEgtVEsf7heFSIdfLLG494i7Ck/QracY9OT+4kBnt6aefth5eYSQWi44jjzzSvk9BXkp+ZsBR9xJ38Rt2Hq8HZaWQV9RZ3t/tt9/ePutRCug05BXXQQGAGplwGIgslBxuO7meWHE3spISJNSDOQDvTNhmlniaodQTH7m4416c5CtuxmHOS5IIFvzeOQB+XDz/q6yyilWORZEBadvGvTfx2IEILiXTXpq2yaNvTfP+onhGmci/jDNuhmLBClIJHzWSh8TdyAp7hoSsYMx3N0akH6f/5+8ovyHCec5c0pu2D0ukENXPyed+HlyMdUHKK7/5M23PfCvqefV+N62CWs6TFYklGyf0iXGJoyzmrV48hEgHRzcbc9y2lOPSzFuTXiOv45XAygtZPa8ikBABJvNMCtjRYWISFi4gCzcWuiyUvMawcS/tJbCYwGFOSIbEciqv3Poz8KBOKjXjHkQPEwovueBdIHLtMDWQ+IJwLha1SYsoMAgDc42t/Xb4OHdQ5kMIBIgrFslxd4KT1jXqeBZbGIt7PQm834talLmmtGGG3+5EANm+EFEs6uMqr8K+49YzzKyW9wbyRiZhrkE3ZE2c9ogiimWST4iN+8xKWA+LchZ2LnnlTjR5zlBG4amSZIHlVXvEaRvun3cU1YJ4XwjBCSkchwyMIiOD2sZLYrmG5dy3a1qOD5abgS0IF3eBRWin2x+7ZBHYu0a9Qk6z6EQxQliS6+9GKBvhHngexfHRg0BgAcSCyFu8/UKYJ5b7XTc8y0uOBuHhVYakDefyO3+Scc/9voxdEv4bRWLxPjC2MraxMSDKV55X9/0lBBOSJMpzypvhMa3JuEtgsRnFM8Mz512E5tk2vEMoNxljve8vfQ9qmyj/Kff9lTE07sJWxkS+98UXX/iSjPR1jL0sfqOINK9Pn/ddjBrX+Jz7Ec87OZ6QVJ4hDN/DNlrk+LTvjUtiQZKgQkNVK+MNcxZI9bh2BqW0jRcrCctl8zSNUjlt22Tdt2b1/gbNdejr426WMMazkcDGqR+xI5k62aCRjSDalN/pq8TSgnti/EMxzCahZK+M41/LOMkmIu8sJC1zYDwBUfK6WS69JBbjGX1pnMiBOO9d0DES5laKd6SQWIwBcVStfnWRDUSyssb1nit13upXD5kHQmTFVWBmMW8tpQ2z/q4SWFkjqudTBEpAAPUPC+MorwvpvJh0xpX2+1XLJbCYECGFriTyqgQoW32VwZxFo5ABTIhYaPI3dvcYgFlYMjHAHDpIvi8TKTwq4qhKvBWRyQiTaggs8cPCeFsWYywQkWfz/0zWgxQ9KJ9ILR53AMsSz7jniqvcEHNcJmn4lLmZZuRaMhGg3VhEIF9PS175qd+4jhCUqMPA1ZuiXLzQaEcmeBiqooaDyEBNF0eNFmfn1zWFR2VE6nYKk128k5i4lkokZNU2LEpYwGNUjfqHtgEPTHghwlFXhKka4qoDgtqGd4h3BWWSvMuEEjLJhCB59dVXrYoB8jIq5XwcdYCQxyw6ON5d3LshHcj7WVCg5mRxwPNL1iAUE24YiN+7JIQLHjeQWPwwNrBhAUFK8Xr3RZFYLnkVRw3CNdxnBKNv+iMWZ6U+e+49xx333O/IDjT1AReUB1EkFqFwhKfxbFIgQ3hOPvjgA0sSxm0b9/0FRxQSYequsL5SCCzGHBZpacmrUtqGpCYsRDmH9/2NY7rsVU5CnGO+HledMWnSJNu/ST+SRbZBSCA2E1iM83sSEkveIzaZUL1ABtDGKMTEuDsqFKvU9wbCjv6Kfp73FixR2FLoG0QxnKRvRdWatG38nl1Rf6NWiwr7d7/v9q1p2iarvjWr95fnBBKRZ4wNNdqM/pn7TELuiZqUOYdkyKRPJKkQ/ZuQJiSZQSHOpqWEzzNvR9HL+Cp+cjI+0D7Mc9wM6EGkDHNRxjNv2Xnnne05XDVxlLF73LlhkuNk3symS5AvXJzz0VfxkzZqRQzleb/jrr1KmbcG3ZNkpCb8LyzphHw/i3lrHHyLPEYJrCLR1mtVHQJ05EhzWaBE7QpmefPSeRFqds899zSnc016DfG4YCEkpZzKKzJoMBDH2TFKeq8i/WdQ33rrrQ0DohioM3lGmUGaeenoWXAGZSxjQGICkUa6yw4z14MoJJseE2LqRtl4443tgn/bbbe1GHAdFt5Bu07UHxUYC+K8TfaZHPnJ5cPaIS5BwjnEW4D7FTNf77klVl/+njV5xXlFro+qzG+CwuQXlQTPh1tY0DBxjPIiiUNecV7XVNrrqcWElzA2niNZ1CR9H7JqG95ZFlo8t66fGCGlhDWwIM6CvIrTNkFqSnaRCSGLCluIQ15RDxYXnJMdWL8sjPQtKPgkSYG0DSQBC5QoVZyQVxCBvPvuYlnCmIMyCAaRWLy/4i2UhryS73AvKNlQF2RJYiV9fiWUA3UcYbSQDfTHUSSWKA0gyRk/KWxekNGNEJyotvF7f0eNGhUZohh0fxIaI5+nUV6V0ja8v9SBdxVSRArjJM8e40vS95f5EAtrMI5LYuE3x0KM7wWFvkY9I973lzZlfoRqKgmJxZhMRlc2t9zC+Ay5hg1B2BzFr29N897wLkO+09e75ALEOKos5glRSn1XcQwRkaZtvLgLYUlfFpeoyaptSu1bs3x/yczIJhbvf9L3xsXUJXAZV+hfSSaDUTv9PGSL9Le8T/hmMk+SjJUSnSBzBtTQqIPxdo0iWl08mE9AhnFd7o3xDcKoV69erV69okksCSElW2nQ/DCqf8jic/Geg/SPQxxxzbTz1qj6yuZHWCZoOUep89aoupTjcyWwyoG6XrMqEBCvGSZ/qC6iwqiyvmnpvLwKgCTX4R6YhEg2rHKSVwzKKMBQGrA7lwWJxUQSYpEJOL9zf/xIIescizqUV+5EEGyRUgcRWCyeUHvgy9WjR49IyFk8EmtOWIqfjwCLfSYtZDZzF9mSaSSIwBICkkUbO4B5FRYXTKJZ4MUlTJIQJO6iPCyEUCYxSOTzIK/EowiyIyyEkPryDDCZ5vnacsstraImSjkZl7yiHSVUA0ItrqdW3PbPo22oL30RKhcmvCyyFlxwwdAqxVVecZK4bcOxvG+8G7QH5EScBA1xySvOL8kcuD83hNC9WSa6PKfjx4+3oZW8N3GekTDySs4vZG9QBkEviQUpQHg46oBSyCtZKBFWWhSJxb3w4323JKRE0ohDXrL4ikNiyfMEUcEzyDuMuiGqhL2/cXy2/M4vfjk8r6WQV6W2Dc8H/RlqNBaJbIiU8v7SxyQlsaLwD/s86P3l2ZFMaUlILL6HPyPnRXWBupQxJyq0NKxvLeW9+emnn2w4NH0Z7RI1PwrrW7NoG86BOpR+LWrcy7pt0vateby/4PD8889bpS/vIIolr/dhnOfarRsJSdgsRF3vR5YK6X3//fdbhaAUUQYzr43jveXaA6SZ+2dJYsn9M3ajFIQsJtMnSTpYWxF1ApnOPNpPGR8H4zjHyPuLgpR68M7zL4QghCHvf9K1VynzVhSYYEH/w7uG4n+55Zaz45Uou1yFftg9pp23xsGtHMcogVUO1PWaVYGA7MKzy16OTHBp0rn6Ac/Em51KFiQnnHBCoUoyqQ9YQgixwKKzZlHCwJWmeL2k2M0lGwwhBAxATDSYmBKih2Tbu7hlIk84FPLtoAxATCYxUYV4CppI+u2ekqKbnV0UYCz4CbGCsMJs27tYEMNUN+zRDw8WyQxqeSkAxRcNLyOk6OzKRYVhUU8GbTy6WKBFqSJkgkv7hHmLyO4XuMXxvKIeSRYNMolC+RLHtynJ85lkIeUuPuL6FCWpSx5tk+T6cmyltA14o55jYkrh94EDB/oSX+4CNa6hdFxs4pBXnEsIrLAMgl4Si+/FJa/c94YFBQsmrwdhkraLe//e42SBRMgiCllR5tA30lYsZNxd8KQkVtJ6CUmFT6SE7bjnSENiyXjDOBLXl0WwL2fbcN9ChEB8+YVkZ0GUxGkj6VuZvwwZMsSG7brjcpK+N871wo7RtmmJTiW1TR7vb6nPi/t9+v99993XZnYO85byI1Ckv0chyKYKc9uwwvFkJmTejSl/HG9Iv/NlQWIxH0fJRj/iV9iEgryBoGOtwKY7YfsQW3E2p+K2EZEt2FKgHA0q66+/vt2QYkxCtco8QYitoO8knbeSIABfMcaYoMLaY6WVVrJ2J6xXmAsIsRX3ftv6cUpgtfUW1PqXDQE3xCdJ2u2sKiyLGFQxoqBKc27JZkjHnBcJEqdeTPzosFG/RBnGBp3PnTCz2IEEwwgZqb3fIsx7HlFpQRqhroLYS1O8E2Z2cSBFKHE8I9xJQVxT4TT1jPsdiB2IN3bporINuueMQ5TIpBJPmzjhCKQ7Z4CHgIxb4iy23boGGefHvV7QcXEWUi6Zwq5fkFdXqXXJo23S1KlS2iYOieX2L0nIoDi4xCWvmAwTwko/EpVB0CWx4vaBbl0lJDTIoDdO28W5d79j3D6Qz9lMYANACmoaCCzIJFe1mjeJFZWpLg2JhZKF8SoqfLFS2satB88jCz88If1KkSQWz6NrRO/WJ07fm/ZZ9X6vnO+Ntk14K+bx/mbx3OBHy2YVyh9UPtSTcELxxHKvwQYLZC3EBcQThAqkFREMEBmQMFHEDv65hCFCCgWpiLkmG8KQNcxDsL2gn4K0wavUTWLDWESd8OuCEOMnKmTfvSfJ7sj36Q/ZpITQ4l/XmsCLNUpRNnC9iq2o+w9rMzaoGUeoBxvE3Df/UregwrwYD1Tq4VVs8Z0081b6Vp4L5mrgQOIEQorF+sSvLoSYQl6ynvMqtrJ4TivpHEpgVVJraF3aHAIYKtKZSxhDkTeQJp1rkfUr+lrsyhNqx+KOnREGcwZQwkTw+fAL8WRAwDQXhRaDBaoezKBLJTDEbJRQKna5IFtYIENi4S/gVW0xicDzABNhjKcJj2GBmmbRWTTuUdcLI0pc8ipM9RJ1jTifhy223TomMfuNc13vMWELKS95hSIjbshmmrpo27RELYzEchfiUYrCpG2BKpQFARNlkk3Qh/mF5TDJh7TB8wlynT6OiTa+Nixi/MLgeN5YgDCpLTWTq9995UFiecmruNnspH55k1hR7ZuGxIo6Z5rP82ibNPUoisSKqluRJFZUXbRtWiJUSW1TjveX+2cjnIJ3lWQD9yOxxAOL8cItSTKhSlgbBJBf1mTGGnye2CAXr0D3Wt4NHLfPZnxEnZyEwAp6X6gH82NUafjZobBkPk0fH0ZsQeDstNNOlszLKkMixBYWCRBrhEdLwdc2qEAosYHNvBKCK4vCWoW1BPYEqPGoE1jzb1CBeKStwQN7h2ooSmBVQyvqPZQNAVFBoUyBgMiysJiC9Scbm580VDKTsPOZxkw8i7oyuDCYoh6gxPV5yeLa3nNgOknoAP4dDMhhgyf1ZlJN2CREkRQ6eQZsFpNp1WiSPY6wOMlMF3S/4u+C1wGTD7fENXwOOjfPD+ozSDruixh6MhBFeWfk0TZ+RAnPL2o7lFd5k1dyT36LBhb9EuqYN3kl9fCbrLN7iQKNCQnKq7zJK6mLtk3LJ96PxJIQZEILsiavuLqk92bXmsm2nxLRJa+CJu5M2iHBSQ7B77zvpexEx+0LslyMl0peSZ2VxJqLRJZtE/d58DtOSazWqGjbtMSk1kksFw3XE8uPxEKRQ+QFyWQgSeImKnHHfXxT8dti/QBp5vadEFCQRRTmj5x/iy22MCi38CnFOoXrs1mM3QaF9oNUQRGVBXnlfWPEDJ31Fps3qJPw7HvzzTdtfVgvoVCikDk0TrbfNH2aZMDlHlk/MMay/tpj084AACAASURBVPBTjtE23kQsaa7p9x3xwOW6ZMNEwQuJhW8qazLm/uCCWpl5RZyM0FnVrYjzKIFVBMp6jTaPAB0zmR7wAYJNZ3Gwyiqr2F0BYtZhtOnU06Zm9QLEIoqOETmwLFboCMVUEM8kySaD1Jhd+ajsZ1k3AgsE2HzIF7fsuuuuVtYMRkFkCQNAXV1dLC+luPXGhwxVQpShIcQJAy9Zq2hDMeCkg6fu4FpKISsl9eD+WfBCQPoVSZPNBALzdiYkEKIoyZgo8JxFmaMG1RNSEULEmynPzbYY9F2eaTyustq1cidMQhSxg8Z9MrAWRV5JPdxFA+8Mky/uuSjySurhnaxjWIrMvEjyStvG/y3wklhkJ2WSnAd5JTUII7Fc8orj6R94Xpi40t8EhRRg8EsodBEJRrJYjGdFXgmmSmLNRSKLtillTJTvKonVGkVtm5aY1BKJxRwQ9S3vBfNh+nTXCzWKxAK5tJm7iUxgA5F5MyQUSWvw1MP7EwsN5snMAVH7Yu3h+p5KEhMUvX6ZmrPoK/zOASmDpQZerH6qMb7DPbAmYgM6jldrmrpiKM8mN/PsIP9jUY5xLF5VeWwcc6+swcAiyMaG94m2ZixkHlPEhlYaTNN8RwmsNKjpd2oKAToAjPIGDx7cKgbaXXSSzW699daLNPSLAx4sOgMDEmEGsbCYZwYZFjSQaBJ7TccdJ6tSnLr4HYOklywnzzzzjDn66KOtKTkLKRRHyI3ZsUFBwg6Pt+Om0yfWnzj/uKa1ceoZx9TeNa707h7FuUacY6Kk2XIOdkf23ntvm5mMUFSIrCwKJAiGmOyUIUOH7GRXijBXFuHE6rOo9fMZI9sgz/nmm29uLr744lxJLO6V0CAmAkUPqu6igXowCSAteVSGqSzaxz2HH4lFGGvv3r2zvlTk+VwllraNsSG/YuzOJgL+S7w3SbzXIkH3HOBHYtGH0q+ykODa9Jm8n26/ykKI9mO8oE/mh/Egy/41zr2Ushj3mgGHmRjHqYscIyQWmTwvvfRSq3RNuzGQ5LpybDnCkfzqWUrbpLnvoO8oidUaGW2blphUO4nF2HLvvffajV53bs+8Ga9RiCVRMPmRWISykfCIuVMS3zzvkyfJc/y8ncI2osuVwEo2h1GLMd8vYmPGrx/D8w9SD/uRcvgfu3XCcgDldjlsbLIcF9KcSwmsNKjpd2oOAYl99pNm+oEBSYACR1KfQnQxOKVl4SXmOYmpoKvYgthi8ZNVlgoGDyS8EC8s7OS+WICxyJP4cD8jdBk0UasFESlpHjBJq85OEvLnoBBACTUEC8iChRZaKM3lAr8joZ0ojKLMMfG6YSLz8MMPZ+J1xMQP008ycyEL57mTwiIcCTH+Xjwb3ix7ruEzYZiYJicxbI8LYhzz8LjnKuW4Slk0VNJkXdum5RMVx9i9lGfQ77teEotwwKefftr23xC+hAhGFXZ/2ZlPGwYddf6wz933io0N+iFCGcOKl7ySYyHtsvBSgcTCtwRPlKLJcu7FJbGwGmDhiuKi6JKmbfKoo0tisYHjZpLM43pB5/T2vbxfbMiVo2jbtES9ktomzfvLM06bejc83AzDzM9QE7EJTfgbinnmaZirE9EhCiKXxGJdAYHEWF1qFlzxR0R9Lj5XzOeJ/GDcCRo/RIHEXJrQtR49ehTyyrBxDjZkAC9H5nf3JiuFOJLIk1KTeRXSgBlfRAmsjAHV09UOAiLNZBCBGEBVxOBDSJq7o0EoGEQJht5ZFzGR//3vf29j2JmkS8yz37WoJ6FlaRc2LIwgZiBJCLtih98bauaGuxAOxQKGSapbMDmnoBzLqojyiMEtLNMfcfMHHXSQXcjk4R3GAhQCjwlIlBk8fkeoAghPxWCxlEK7MLGhfZn4cG7xJpDzuovjPfbYw2ZmdGXWPNNMosjemAd5JfVQoiR8sl50OKNbG22blm2TNYnletPxPqKQZCHjeoa47ym1YQMiLnlVSh+S1XdZuLHBsfvuuxv6mbCNG2/YIGMKmxuEGzOOZkViZXVvac/DIpiQcsYE73iY9pxpvpekbdKcP+53WOCjNiGMH9KoHMQidRWihOQtzOXyCjuKg4u2jf+4WAltk+T95dlmcxIlrHeT9sEHH7QkDCp5V+XOc0iI3HHHHWeYH3v7Pa9COihDYZznzHuMrGU6deoUS4UOFthk7LjjjtZnKg+/K7/7YCMfco15a7mVTxLxUW7iiGdlyy23tBExQWGVaZ6JtvAdJbDaQitpHSsaASGR2Ikg3IPBYOrUqXaHhF0VMsnlNWGVzotdXSEsZDDymgri38LgmJa8YuGFuTCDFwsMQt4gsvwmnhzLRJ0wPYgcBp206rO4jc99QxQivw4jDTE232effUz//v1tHRm0sy7iEQCZhsz4wAMPbBW2wiQH0hMTylI9zDgX5OTnn39u493ZRYPU9CscS3sgQb///vsNPjnlKEqUKIkV9dxVikouCxJLsjoh92eTwS2oc0lD7ob1xjF2j8KvnJ9zv/T5ScgryTZIvcmcSBhhNZFYbDJ4NxXK0UZx2qaIelVKPSSZSpGhpUH4VgomlVKPSmqbOO+vkFfM+7yZ+kS5xCYqm6dkpPYWV23lVVjxPXx4iR5AiZt2Ll/Ku82YDFlChkLugXsssrDOwe6h3CFzlUIciWUJoaTlDKss8hmQaymBVQ7U9ZoVjwBMP5JayWiBDJjdBtdgUW5COjKMEPnJm6hxwSOkERN5vLf81FBZAg0mDKioQyjsIoVdU0L1UIZlpXRiMsM9E3JH2yCn3nnnna3xNZNPd/KAagHyDAJR2gSFHF5lTAK8IXRJseJanAfFHYVwGXlG3HA8PuO5YEdNPJZclRokH6qpUhY2mKHj4wQpRXEJTb/7GjNmTLM6IsvkA0kxVBKrJWIaTtj6CaoGEkvIf8gr8dPq27evTYXNLj2EO8a53vGlrZNYUf2BTL7Z8BHySvpqCW+pNhIrChP9XBFQBNomAmHkFXck/R1z0rDNU7HZgJQIs6EIQonx5sorr7Sb6czTl1hiiUSABpGGjFcoy5jPl0sZWynKp0ohjiSihLYpd1hloocsg4OVwMoARD1F9SBAx42RNUol7y45IVUQEah3XNWRdGT4BqUhkYQsQ1qMSSGFNLSEXrCwCTOWlnSufKfUbCB0hChyHn/8cauwItsHhIxrlOiSWCiwUJ35mYFTHzF6hGjKIk6exRwhGOeff35zZkZ58siux9/ZmYLMgRRiB4xCe0Eu4WOG1wYEWKnpZFFxsQsloZBSD/cZkTaBnKJOG2+8sTVtx1wf0gvvK6/XQSlvkktiQd6FDWZ4wqAKYwcvK3Ixbd1dEqvIrGne+rpECeGc7PAR3lJ08ZJYEIz0R+VQB2jbtGx9rxKLDKy802HF6y13+eWXW7871zeQbEJBWT+rmcQCG0JBuEfXS1HwVBKr6N5Hr6cIKAJpEIgirzgnFh877LCDNV8PI7DoDyGKIKFYF+CTFbe4Hlt8h3GFtQRhunEyW8t49dRTT9mNVdYiqPrxmCXkkTlBlvPWuPclxxEBwuZPuUPmZA7Nv+UkjmSdRfRJucMqk7ZlqccrgVUqgvr9qkLANRing0Thw8AEOcROCIMB5AghWEJiCQPOznqSULCwkBIBFdIDsoUdG78FLNckVIyBsRQjVMk+R8ijW/yyorgkllci7X5XOla8qcClFG8JNzwQ7NmVX3jhhW2YCcoFyEY3bJAJAItLBlzXjwyCCaILoiQtIUCYHgM4hBFSZny8uAZEEN5bYpbO4E94ItiijhKTTJlUHHvssfbvQQvXNC+WS2KF7ZDJ4EtaXUjBrl27prlcZt9hUkQ4JRkQozxzMruoz4kgsfCWwFOgEnxZeKYgPPIKQY6DpbaNP4lF+vMhQ4ZE9muEhBxwwAF2U+DWW281a665ZhzYWxxTzSRWFBhKYkUhpJ8rAopAORGIQ15RP8mih9I2KIRQ7iNOVm2/eybMkSQRhNoxpyIzrWzGk5mWeQ0ZBv2iSTgflhb4c3k38OVazFlREmc5b03SdthzsGmEdyT+YkH3keScaY6VtReEGhluiYIpR6G9WZPiRcYaFauYWilKYNVKS+t9RiIgxATEi3ehAdmEOgljWkgCvKBYlLCLLsaC7FDEzSbnhpRQMUzFIYNY3HzxxReG3Q+ywEGMMFCwG0PaVq8ai517BhTM+zAC33777SPv03uAxNyTGpZBD/UJsfqQTpAb3C+kAtcgex3FJbGCdmPEByoLrylRmpE+nsHZVcC5pA1kEsoZiBkKEwsyN/IvRpMY6Ycp2uKAh4EkuKAqQ3UnhYXWE088YUkY2g3igYyIPCO094QJE2zbEioIkZZU1h2nbhzj4sFEgx+vySbPCpMAsIQQrIRC1jTatcgQXL/7pq0gN9MSnFlhyfNEXcqRrcx7D9o2LRFhPOAnynjaXUyU6jenJFb1eWJl1VfoeRQBRaA8CLjkFTVgI5VIDFS23uIqq6IS/DDPhGxKM68fO3asnd+hVML2A5KFjV7ZRGVjmo06IheY03vnXGw6M3+FZGM+SYH0YlOWc5ZzbsRagOQP2GSUc2OPsZ31EmuAcm660jZYh/BslXPTtRxvnxJY5UBdr1mRCMiOR9BCww0FYQBA8bTRRhvZeyGlKlJfv4x73puNCimR41HJED5EKBxsfxAZAbHEwAKphmosSZEFFkb07v3IOV577TXrGcUgCjkEqSbZ6VwSC6UYyiZC9VjUjR8/3mbiQ73hd94kdfz6669t2lyyniCT9QtZdCcREH2Yy2dtcMn9EoYI3rRNkHJJVHzcY6n3ngQn91iXxGLigVIMNSEF800IUUIZXbIv7bX0e4qAIuCPAIQ1iwSIyKQh3vQxbIiwEJFd5qgsotXcDqrEqubW1XtTBNoeAu68k81V5pxEBYSRWEIuMUcLSvBDyB4KfTZCmZsvv/zyicARooyNeOaghC0yBhENwPyVhCFSmB9iUQAx5d2Q4TusPVAPl7rxm+gGQg5mHk6d8toATlLPSZMmWduScm+6Ir5YcsklIzfUktxbWzhWCay20Epax9wRYHKMGgXVUVgonptdD9kmnlgoavCNoiND4RNVxDMrTkgJ1yMsDZUMnTaSWeLn3Q6T+GvInSjjbr96Sfgjg0GQfxcLKUghyDkGZled5jV2d68B0cUuDj5aaTt4do7IKtizZ0+rYIJA89vZ4rqioMPMEH8pvpNVYaICIUeo5iKLLGKVckEeBm64o/uMJK0LZBnKFxR4UUoPv3N7jd3dYyAj8VdAhq1FEVAE8kFAkmywuEmS4podcMI4ULGy2MAfSgqLE/q3bbbZxjeLVT53UhlnVRKrMtpBa6EI1DoCfmGDYALxRP8cRGJ5E/wQ1cEGtKjkOe+ll15q1yN+8/24uJMcBGXQXnvtZcPL5PySCIlrsNZhXUFZe+217VybpFCVQA7FvU89rnYRUAKrdtu+5u48LAxGQvFQ+KA2IowuqGDgjTE4mQmTGmC7ISVxByfXlBHixBu6JlkQo7ICpiWw+J5Lhnh9r1wSi4GP0EoGTYzEo+LTGUxRV4E5CzMWZRBfIlGGlMLjC3UbJSoMR2TXaVLsEhJE6CTXpt4u6eZmDWTAZ2IAmQaZ5Vck5JEduaSpbVG9nXvuuc27ZEi8MVxHHpx0J85tN9oG2ThhplmEUtZcB6I3rAgkREBMe/fbb79EXnPuOJFmYyJhNdvU4Upitanm0soqAlWHQJjnVZysucwnmcdDdjFHY44nG7Pjxo2zyiuyfaOUD1M+0Rc+8sgjdvPc68E0ZcoUG5GBrYV3E8TtQ5m/i6qJhmLDdODAgfa7kt276hpQb6gqEFACqyqaUW8iCAFIkQceeMCG+L355pt2oGBnmx0PwgDdIqF4mKYzcKCsCiN9+CwpOfHtt99aA3BCS5JkrmDARIVFrLNX1SOKLogjlFJJ1Dri34XSyUuMee+dgZlBDTLJaxDuklhh8mn3nBBBqJiIzZddID7HeJK/y46RS2JBHEJSBRFHQuZBAIFTnAJByE4U7c4zQuEe8LIifEfq4ZJYHAN5CZnnVwRXFrBJ2lnCD5nUMCGhLTHW5/95XrkvFHhJwiNdEguDR5R24mUWBx89RhFQBNIhIH0z/VXSEELJtkQfxMbKQgstlK4SVfgtdwFGn4bPi9fnrwpvW29JEVAEKgABIanY+GY+SviWW+KQWPRhZOjGesMN6UMJhV0I/X7UXP7pp5+280FCBFm/ePtA1j5sJuPFSh/JvNHtO0mEdN1119loBeqAZYnMgSGyOOdhhx1WVs+rCmhurUKFIqAEVoU2jFardATCQqhQ0DDwuJnxRFmFiTthe8SE+xV2R1DEMNAkCQvhXLKgWXbZZROrt8aMGWN23313q1ByF0OEAWIgT52SEBtybyiJGAQhjhjkwnZ8xPAdY3QvgZOExHJ3sCClkC0TIojCCmmzF3uXxAozv8T8nsEcMg7VQ1Rx1W2QOphCEroH8UTB24swyM0228wqslwSi92poKxikqGEZzCuSk/ChpiE4K9F+mIKfgio9SCvOC+7dnh8JckCoyRW1JOgnysC2SOAopO+FYI8ruJWaiFjxVJLLZV4oyT7O6m8M7IQY8xYeumllbyqvObRGikCVY2AbLoGzcPikFgARD/GHO/TTz+165Fu3bpFElcCrBtq7rehKh6MH374oR2DUHnh0SVZvCGvmNtKYcOfz/HT3W677WrOFLyqH9gqvDklsKqwUfWWjDXZFt8mCA0W/GSLeP755626ClWLN8yMsI2hQ4faz8Pi1yGPUFGlCVOTRQl1CfKcCmo/UW8xaXd9uhgA+UmbGQST9COOOKJ54JLsikH1wAQcFRs+Sl5lQFwSSwzzvWQUBBFEkZ9nlpBYXJ8sJITDuYSdqNRGjhwZ2wMLNRltSZiipAYGy4kTJ9prkJYW5RMqMXzGwNglsWhHiFCv35ZgxOJVfNKi3kshEh977DGz0047tTicOo0aNcrWk2eX9gI7r4ow7BpKYkW1gH6uCGSPgLzXXv/AqCuJAos+JChhRNQ59HNFQBFQBBSB8iAQl8QqpXZs1uJdhf0GERqufxXzRrxOMWnHw5WNYeaOorxyyatS6qDfVQTKgYASWOVAXa+ZKwIueeW30GdhABnx29/+1qZBdUMFXWUQihzkvUhwUSVBzqAQgtjo3bt3aChb0A1+9NFH9toQLxjGJwnlkrA0CBNIGgikuAWlEcQXOzIrrbSSjZl3CS83cx67Mv379w80XpcMJxhVkiXLa6ruJbEguVxze1EnseMUFFbDOVDCde3atYUizFViSfYUSCTuC/kzGVtQkREiGhQCKpjR1qjOwIW2QBXnFu4T1QQDPwW1Hd4AyLpdEquurs5gxInii/pCQF188cV2khAnK6Vck2eR5yss5PCtt96yio6XX365VRhnnGfBm52QZ2mZZZaJ81U9RhFQBHwQoC+gL4P0Rj2JMtMN5WA8IvSaEA2vf2AQoGym0I9BqtN/Dho0SLFXBBQBRUARaGMI5E1iScZC5r5+Kl/GJTalmTNS8Kb1Kq/aGKRaXUXAIqAElj4IVYVAFHnFzUrmPYzaIScIGXONuyE28EPiRwqhZchwKYS8QWZ07949MXZC3kBsJF2YQOigOoJsCsuU6FaKHRhS57ID88orrzR/RGjcKaecYiCBINMguJANs2BC1XPLLbfYHZ2g7IFilh5EpAmJhUcA53QXdIL/iiuu2CoEk4UgiiU3OwqDL0bGhGxSvMbuclNJPaLC6iHn9PpegZEo1LzG7i7u4EoopIQBxnlQ8Gnjh4yWYeSkhHEyIQkLpwy6JiSW4IkxfJTPQpy66zGKQK0hIB4m9FcY6UohxJu/MU7IuyUbBISfo/iEbHfD173YyfGQ6ih96Su1KAKKgCKgCLQ9BPImscaOHWs9swg3926auglBlLxqe8+O1jgYASWw9OmoGgTikFfcrHhdYYqLcodFBQUfJna9UUVBTrCIIKRQFicQKBh7H3rooSV5bqQNKRHvLTLkMUgttthikW3nKqtYUGEmDKEl94QXGGQc9+z1g+Le+dyPxOI7LNLCMjYycFK8Sighjljcuf5QLjEDGYUxJn+jUD+3Pi6JBRGJTDppZj2ytLCYpJ5heLppj6mX64/mklio9FB08YxwXNKQTvHvIvSVkNcwPzPX7D3MTD7oAaGtqV/SOkY+cHqAIlADCPD+oB5F6QkhvP7661tCijEIY142GniH3dTlZIOib6Afh6DGWw/1qtu/0tcQfkwf8PHHH4cmiqgBmPUWFQFFQBGoCgRKIbGibEJcxS4bxuecc06LjUmX4MIWgygMLYpAW0dACay23oJaf4sAqikm/SiDWEywuFhzzTVboeOGCPIhu+WEfbHooPj5lLBY4adz586x0IbUgBxB2UU8utcU3Q0pietlxACGYotY96gsiVJJMXCEQEI5JLv4nItUvaiyyNrn+n0RNoffCqGTFEgqMg669/Dll1/aMDaORbaMiW6SIqGQGM8PHz7chmNKOB8Gklwbsg0CB3k09UHNBClEu4o6ySWx4qgavHVk0CdT4dVXXx25UHTJPa7vqiJcEos6hhF/Ugew4/o8e1JcLzIUaHi3BRWXVPPzPkjSHnqsIqAIxEfAffcIv0VNhWcdZDD9BH0rZLo3I5TXx44rotRk44SQbsYMFheEZtOP4JFIWHKQCjZ+jfVIRUARUAQUgXIj4JJYW2+9tZ13eq0rvHVk3CD8nE1aIkaY7/mp5pkPMw9m44P540YbbdR8KrH94BxsnJCVUMeVcj8Nev1SEVACq1QE9fsVg4Cr4MFrhAWAG+bnhgYipYUU6devn+3I2aEguxthWZi440fUqVOnRPfmF1JChhLOe+qpp7bIGueGlMQhseR4P4lwUCUhiMAhyGze9UNypcVedcGOO+5oCSsUaMTTgyv1iav8IRMXqjF3wJT0vpL5kKyGAwYMsDtHXMs91iWP8C2DcJLFYRISC0IREtId/MUPjVA/7icsLNQlP70kYhISS84ze/bsVkbsYiofluHQJcGY0LCARgm3/fbbJ3pe9WBFQBFIjoDsZqc1wmUDg3f22muvtVlFvcWb+TR5DfUbioAioAgoApWIACQWnqlkFA+KcHDrzSYvm80SKcKmB/NkNuq9JJTMH8lI7s2Q/swzz9jrsWGdZuO5ErHUOtU2Akpg1Xb7V93dB5FYLnmFgoYwPtRXboEEII4coiapwbrskhBSwkDjVXZ5w8I4HrNusspBJKG2wf/IOyhBjOCJxPcnT55slVRRWQLlniTTX5jhO7hAgqBy8qrPXnvtNatQcv1dOLc3nC/sIYLoIpyGe3ON4VEbYGxMWA33BCGF2ivIwFyMKgmz8xrHxyGxeC5IHQw5Jkbs1JudKSGBUJoRQupVTrj3J2mLMW73GtDHIbFcEszP0BmyDhwgyIKeU7c+kqns3HPPtW2lRRFQBPJDQHayb731VmuYS0KOoEIfP3XqVEPijvnnn9+sssoqLTZFUFyS8IE+kr69R48edsNhq622aqXaze+O9MyKgCKgCCgCRSIQlm3bWw93kxULEDZ/2RhnrXLmmWe28EeU6AbWL94NZplzo/BN6r9bJDZ6LUUgLgJKYMVFSo9rMwh4SSwywrHjEEUKsIg46KCDbChHWCY4LxAuGcVnQ4YMMeyAQHII+cSA5TVe53tPPvmk3V15//337WlRhJHqFvUXBugQNi+88EKqkBJRYEEQQRYFlTBShXpTN0L7UAvgS7Xzzju3SNUbdF7Xp8mPeBMlA99H+gzRFpSVkGPEOJ60wYTWuMUlsY4//nhLmImHVJTpuUivuUevd41fW7P7xY8fMeiSWKKWgxikRJFXci1wxmCfTDEQmyjOSCLgV2gbsCBTphJYbaaL0oq2UQTEh5B+kE0QFhTeQh8wfvx4O94Q+iEFZRVJF8KSY7RRWLTaioAioAgoAjkgIJusbJiwLmFdwYalrAuI7mBztlu3bvbqb7zxht1YYc540003tZirS+TDbrvt1uqzHKqup1QEckVACaxc4dWTlwsBl7SQOkQpWoQMQIETV4Hlklfsiniz97neVch7GTi8BVUPISWYg/uFlCD7PeOMM3wlw2H4yv3gpxIVHoesGZKLOvqZQCZtxyjyivO5XjLcN15a4onldz1RlAXhCBEFjpBQqMQoUeSVXOett96y6ixCSLl/b+ZEtz5RyjYhsQgRhJgjZDEueSXXiWv4KcbvUSRl0vbT4xUBRaA1AtKnQkahWnU97DiaLKr01WyY+BX6JTcJhGKsCCgCioAioAiEISCkFN6KbOQy7tx///2WyGJMIuIDNRYbmWx+43XFxjikl2vJgS8uNhzYdWgGan3m2joCSmC19RbU+gci4JIXK6+8sjXIxTDcr7g+SyhZCOPyZs/zfi+KvJLjMUrfcsstzfPPP2/T3DKIQNawQ+JmgUP59corr9gdFAy+MfaFdOPfNNni3HA0PL3YqfEzf5R6Cl6YtHtNIJM8ZnHIKzkfdWRBh2oKEovBFhN0yEC3cByhfoQPIoHu2bNnZJXikldyIqTamOQzIQjyJRPjd/DxKuqCKpSUvJLzuB5lkJCi7BNlmajOaC9v6uRIcPQARUARSIyAKLB4pxlPJFEIoRssKEhAQf9B/0WoMv0aGZ+mT59uPRdRbnp9/BJXQr+gCCgCioAiUDMIuFkGXU9b/BQhtPC7Yr4o/lisM5jLEsLuJhxizfL666/bJCNha4GaAVZvtE0joARWm24+rXwUAlHG7nzfDfvCPDsOGRCXvOI4Bpezzz7b+prgeyIFdQ6eSww2eZUPP/zQqoAwSY/jnyXqIpRMLL6SZipJQl4FkVh4fBF+I1kTkVAzCFMfDPG9KYL9sEtKXsk5yCCGLxlKLG+qe9qSMEPk2uxg0XbeDJPeusyYMcMSh6g1/DyvuDeIMxR/hLCSgDjAWQAAIABJREFU1Yzw0z59+tgQSBbGmD1zzxB87LRtttlmVr0GIUqJk/Uwr+dLz6sI1BIC7qYAKqxDDz3UklP0T2+++aaFIshkV7LCslFBGDSeV1oUAUVAEVAEFIEoBMTqguO8ERVEcbDpjvJXEkeRhZC5LN6uUZvXUdfWzxWBSkRACaxKbBWtU6YIhJFYXuPtuOEdb7/9tjVTZ9ECQQRJJTHobuXdbIOQD7vssotNc0tGEAgJwgPZQVl88cVT3TOhZgxagwYNsj5ZfkUyk/BZFImF4TDx8wx+3iwmURUcPXq0/S47QX7XmTRpkl24QdhQIGk4fvnll7eEjOsHxiCMWg5Ch/C+V1991eIMsRaF1YQJE8zBBx9sqA+eMxjgu7tN3333nVVL4E/G4pPrQBqRiRDCjjAgPKhQWFA23XRTe8wHH3xgUNNBIIX5UnlxEvy5X8wzhbBk94y6MRnxFpfcBBtUeRBVeOpImClmz9wf9UlKNEa1pX6uCCgC/gi44dbuEW4Yh6gk3c/FYJd+KYnHoraDIqAIKAKKQPUiwBwP+wzmuWzSBs1xZYPZmwUbZFjLjBo1yuD5S+IlMouTdbvUiIrqRV3vrK0joARWW29BrX8sBPxILML4UL6wQwH5E5e8kgtGhZzJ5yhrSJtLhkL8tVwlDyEpriQ41s04B4kHUlDIG4e6XlMYQF511VWWOPILS4RUgcwhY1ZSAsvNcgIpgyE+xIo3Q6N7j3jCEFpD7D714fqXX365JcAgwigcg68VkuiwDIFyXjezoDd08qWXXjKDBw+2Mmq3QJhdcMEF9hosPjkHkwCUU5hlUjgG3PAdSKKa86uPZDNDXQURClbc25gxY6ziiufCT7HFIhjSDawWWmihVKGlSZ8xPV4RUARaIkAIIeHMkNOMHSS22HrrrUP7J0kSwpnCklUo1oqAIqAIKAK1gwAb3czhiZgI2wiROTabumwGr7POOq1AYm7p+mNxAOosrFGibFFqB3G902pAQAmsamhFvYdYCHhJLHypICPSkFdRJJZLXrFb4jVMlNBCFDgQaCiL2C1JWt577z2z7777WiVYGIlF6AukEObkFJesca8JgbL77rvbOuE5lVTZI5kFF1544WaPGFGhcX8Yxa+//vrmhx9+MLfddptVFEEMeRVbZGBEaQRRw+dJ4/WRVKPCQu0GQbjttts2G7ozSYAQI0SQXSuUVvhZcT2vYot2oq7gB7E1//zzJ20ie7zIv2kv6sN5Ud+ddtpplth0FRuo+8AJtRdhinyuE49UsOuXFIGKQMBN5hHXY7EiKq6VUAQUAUVAEcgVAcYH1FcQTWycUrxWGlKBESNGmL333ttutjKP91P7cizzVjLlTpw40WbljrP5m+tN6skVgYwRUAIrY0D1dJWNgDc7YRZZobxKrP79+1uiiB13P/LKJb/69u1ryYqkaic5h2TFEkVRGIkFWcOuDRJl1E0MkJgOYzIMUQXZ88c//tF89tlnLQyKk7Sou1CjLqKAAnfC5zCPlMJOEQon6hDXeyxJXWSgJ3QPgoyMLIRbejNFurhAlqGOgNzKukh9Nt98cwPBB0nHBGORRRZpdSkhArt37x47I2bW9dXzKQKKQDYICIlP9qignfNsrqRnUQQUAUVAEah0BJgro7RfdtllmzdoRflPGCAJndhcJ6utG30goegPPfSQHUuY32pRBGoRASWwarHVa/ye3Wx7ScMGg6BzSSyOgQgJI684Bu8rlFml7MjjjcRuDAQQAxskSVQ4IUblpNhF4UOBxFtwwQWtiovfr7vuOgMJl1R9Jdiw8wNJBlmEiSR1Qtm05557toLPDa/D4wmj9qyKa7iM8TrKJtRqfub0TCYk9TCfU1/SEWdZqA/npb0pPB8osPyKhBhSp5EjR+ZCqGV5b3ouRaDWEWBT4KeffrKeflJ4j8mayiIkyBuw1nHT+1cEFAFFoJYQkCRQqOvZ5CVjrRtlQIg6G65s7jJukDCEueM222xj5+WywckGOJYgzN+1KAK1hoASWLXW4nq/FgHCyEgxy8CQVXFJLMLDIIKWXHJJ39O7JBrha5impynigQURh5n3H/7wh0gSi+swQOLfghoJQ3kIN+p84oknmrXXXjtNVVp8h/tD4YUybMMNNwzNuiVhi7vttltqJVpQhTGwPPzww82jjz5q7xEyDVN2v4LUmjqjjkKF5WfKXyowrgF0FGEHAcjERgmsUlHX7ysC+SJAf3ryySfbfo4+ZIcddrCK1gceeMB66LGTHuY9mG/t9OyKgCKgCCgClYIAm5lEXUBeUfjdS2Lxd292Qaw9sB1BtU+4IZugpXjoVgoeWg9FIA0CSmClQU2/owgEIBBl7M7XkA2jTIJU8cuSlwRcBj4GMjLqEfYGMReXxEpynaTHusbxEGKY5aPu8iulGMfHqZeE7xCyh/EyhJpfwRwdbyyyEGZFYBHi+fzzz9sskbLDRn0g0piIBGWOBD/8DTB0D6tznPvXYxQBRSBfBNglR1nJ++otbJKQmEKzhebbBnp2RUARUATaCgJxSSxvdkExeWcey7ySSAGSJmE3oUURqCUElMCqpdbWey0EgTASyyWvIEsgKdKaK7Lrj2cVO/1uVqtykFgMxvg5kYmLAZZC/dhh2n777a2JelBIovh4cUypoXuS8ZA0xFtttZWtB3VD/YAajhDCIEP4b7/91hxyyCHWqB2/LrL8lVK4LyYYhGoywcBUPm4R03fUYEE+WXHPpccpAopA/giw0HjnnXdsYoqXX37ZEvZkEqUf6tKlS/4V0CsoAoqAIqAItBkE4pJY3JA3u+Chhx5qxxjm2GyQsBZIa/vRZgDTiioCDgJKYOnjoAjkgIAfiUWWO1FelUpeSZUhxJ544gkbJudmqiuSxHIHYRZrt956q1liiSVioeqavpP6188nK9aJjLGZ/e6++26L8XLLLWd/FzItzjnEZP3ss8/29cmKcw45xiWvwlR21PnJJ580iy22mNlggw1s1kVM9EkCMHz4cJsdkXAkLYqAIqAIKAKKgCKgCCgCbQsB5nnM5/BIJMTc3URNQmJx10QskLUctS9rCsq6666beL7bthDU2ioCrRFQAkufCkUgJwRcEmufffYx06ZNs6FjWZFXUdUugsRyB1+M5CGv1lxzTd+q4f+E39auu+5qTSf5Lh4xeMeUakbpkld4XYWZ86MMQyXRr18/s/TSSxuUE6ikMJ4npK9UOXYYecW12CWTnTIJb4SIhGzD22D06NHWr4sJyoEHHmhJLS2KgCKgCCgCioAioAgoAm0LARS5qPvxZPXzu0pKYjHfxbP1nHPOscmS8Ma65JJLUkdztC00tbaKwFwElMDSJ0ERyBEBb3bCLMgrpMR1dXWxiI08Sawo8qqhoaFZFSYmx5AykDPrrLOOVRpB3BBmc80116SO4Y8ir9x6UGd2r0499VTb6hi6T5kyxUA6bbLJJjZ0sFevXqmfiDDyCgww3YS8w/+KXTi8c8CESQ2/UzDTJ2vZ+uuvr5Lw1C2hX1QEFAFFQBFQBBQBRaC8CLiesNQkCxKL87Ah+tZbb5lVVllFyavyNrFevQwIKIFVBtD1krWFgJBY/fv3L8nzCtTwRkIptMsuu/hmLfFDNg8SK4q8eumll2wK4CFDhlhFFgM4OFx00UU2ZI5C/D6E3pFHHpl68I0ir7j3k046yYYEovKivPnmm7Yed911l/1/VFdHH320Oe644wzeWWlLHPIKAgvC7oYbbmiRoRI8kYNDTOLBpUURUAQUAUVAEVAEFAFFoO0jkBeJ1faR0TtQBNIhoARWOtz0W4pAIgQwWsdEPK1hu5BX+Ds9+OCD1iOJn7jnExILkuXqq6+2YXxpSxzyavDgwdZc/vrrr7cx/665JD4As2fPtkqsIEP1OHWLQ15JRkY/H6pffvnFkHmQepDJpZSShLwqRW1WSh31u4qAIqAIKAKKgCKgCCgCxSOgJFbxmOsVqxcBJbCqt231zqoIAZRXackrgQFCibj5sIyAUZAlIa/y9HBKQl6hejrhhBNMfX191O2l+lzJq1Sw6ZcUAUVAEVAEFAFFQBGoGQSUxKqZptYbzRkBJbByBlhPrwiUikAYeQWh9Pbbb5uePXuWpGaKU0clr/xRIiTyqKOOMqjOxNuKI8XzSsIGVXkV5ynTYxQBRUARUAQUAUVAEahOBJTEqs521bsqFgElsIrFW6+mCCRCIIq8wpD8ggsusCboBx10UCxj90QVcA6eOnWqNT9/7bXXWmUbxPNKwgbzVF5RHUzsybjyj3/8o1W2QdfvK2/llUDDZAQz+mWXXbaZRFTyKu1Tpt9TBBQBRUARUAQUAUWgehFIQ2KRcXD33XevXlD0zhSBBAgogZUALD1UESgSgTjkFYTSFltsYcmc1VdfPffqTZs2zcyaNauF2XmR5JXcIP5V3333nSWNpBRFXqFEw4SdgvLK6+Ol5FXuj6FeQBFQBBQBRUARUAQUgbIjABn173//2/rSrrrqqmarrbYyvXv3tgmMunXrFhgdkYTEmjx5sk2MFNf3tuygaAUUgZwRUAIrZ4D19IpAGgQqkbzyu49ykFd+9SiKvOLaEyZMMAcffLAN3UTlRQZDIbEg1phkaNhgmqdev6MIKAKKgCKgCCgCikDbQeDll182hxxyiGEe6i0kCYLM2nLLLc2mm25qevXqZZZaaqnmOWMcEotj+Gnfvn3bAUVrqgjkjIASWDkDrKdXBJIi8M0331hlj+zouNkGUf8QNpi38orB8r333jP33Xef+fbbb82ee+5pd5XcAfSVV14xRxxxhM02mGfYIIqmxx57zDzzzDN28N9vv/1aKMC4PuGLI0aMsMRRXobthC7+97//NePHj7dm+KiwmJy4JBa4PfHEEza0kXbq3r170ubX4xUBRUARUAQUAUVAEVAE2gACzMuZ8x1//PHmxx9/tFERCy20kBk9erT5/vvvY5FazG+PPfZYe+xll11mBg4cmLuvbRuAVquoCAQioASWPhyKQIUhIDsyKHzKQV4xGF9//fX22gzGUhhc8duCtKEwMJ922mmW2DrwwANz2R1ylVVSD0IlqV/fvn1Nu3btDKonPLE6deqUG3n11Vdf2cnFvffea1ZYYQXTo0cP89FHH1nvKz8SCwzr6uoq7MnS6igCioAioAgoAoqAIqAIZImAS2JxXuaobLYyT2YuP2bMGPPCCy+YUaNG+ZJabl2YUyqJlWXr6LmqEQElsKqxVfWeqg6BIpVXd911lw2LW2ONNcyAAQPMjBkzzP3332/ef/99q3S6+OKLm0ks6oUqKw9pM6QRSrRnn33WTgQgjcaNG9dMIt1yyy1mm222sSRWQ0ODbfMOHTpk3vYowE4++WQzbNgwM2TIEEvW1dfXWzN5cDn33HMN/gTecMLMK6InVAQUAUVAEVAEFAFFQBEoGwLMex999FGz1lprWc8rKX4k1gEHHGDnqFIaGxutfysRDiREGjlypCEEkc1QtxxzzDF2Y1Y9r8rWzHrhCkdACawKbyCtniJQFHkF0l988YU59NBD7aBJiNySSy5pG4DB9k9/+pMN0/OSWHm1EMb0SLLZyZJJAKTRjTfeaE4//XSz6KKLGpfEyqseSLv32GMPqzaDyPKSZG+99ZY5/PDDzTvvvKMkVl6NoOdVBBQBRUARUAQUAUWgjAhAQN1xxx3m97//vdlss83M1VdfnZjE8lafqAuyfLNJjDXHDz/8YI477jglr8rYznrpykdACazKbyOtYRUjACHzyCOPmJtvvtngfYURJGSIu+uCp9K+++5r1llnnVyzDZJdkMFzn332McOHD7fGk25xw/nyJLFQU02fPt2cdNJJVunELhT/SnFDHIsgsS666CIbTvmf//zH9OnTx/dp5DM8C5CLqxKril9YvTVFQBFQBBQBRUARqFkEIJoGDRpkXnzxRbPDDjtkQmLVLJh644pASgSUwEoJnH5NESgVAULTUBJdccUVLU61yy67mGuuucZ6LVHYnYHkWm211Qz+T3kUsgmSPW/rrbe2Kqs777yzhVG6XDNvEgtMIIAg9gjL69+/v1WEeUuRJNZ5551nzjzzzFACC9INog2iy+uJlUd76TkVAUVAEVAEFAFFQBFQBIpHQEms4jHXKyoCLgJKYOnzoAiUAQEIj6FDh9qQNAiagw8+2JqRQ1xBIHlJrCyqiMKKzIa77rprC4WXZM5DVUUc/pprrml9pnr27Ol72SxILOqx+eabN4coyoVQMJFh8aabbrJ/+utf/2rOOussX2+rokgs5OK0D8SaXwih1J0MhRjLUyCx3NDHLNpPz6EIKAKKgCKgCCgCioAiUH4ElMQqfxtoDWoXASWwarft9c7LiMDEiROtr9OGG27YwqjRJXCyJrEIUcSAHGKKbIKEKRKqh6cTGfwIVRQSC9URRFLHjh0jSaw//OEP9h66dOkSC1GuiZ/WtGnTzFVXXWVJLBRXkHpdu3a1YXhCYq277roGU3lINb/iJbEgm0hhnGWRtvryyy9tqmQhqbzXgMACC/yyOI4SdnyWddRzKQKKgCKgCCgCioAioAgUh4CSWMVhrVdSBFwElMDS50ERKBAB1E5k15swYYI57LDDzH333We9rdySF4k1adIkq/bCrwkC6dhjj7XG5N27d7fqos6dOzeTWNQhKo0vSix8qjBaDyJ1/KDFoPLII480d999t/XbwmMKIguCiH8XX3zxFiRWFJEnJBZG82RILCVrC+cijBEFlWRWpM2uvPJKa6q5ySabWL+yXr16tbg1CSFEPXf77bdbjMnkuN1221nfskUWWaTAp0wvpQgoAoqAIqAIKAKKgCKQNwJKYuWNsJ5fEWiNgBJY+lQoAgUhABECaXP22WdbwodwPRRD3bp1a1WDvEisd9991xJnpO1deumlrfLKzeTnhhPGIbEgbrxZ+eLACYl31FFHmQcffNDW46effjLXXnutVYgJcZQEA+rNj3w3Th3cYwjfJLshpB3tsvHGG5vLL7/cZpkhBTKkFuGD1BEfsr///e9mxx13tAo11GN4hp144ok2Mw0hjzNmzLBqrCeffNI8/PDDVmmnRRFQBBQBRUARUAQUAUWguhBwSSy/TVc2R1Hks+FLUYuJ6mp/vZviEVACq3jM9YpVjgAD2VNPPWUVON4QvLfeestmGRQCyS/bn8CThMBJAum4ceNsVsOPP/7Y/O53v7NEDYojKUlJrCTXdo9FEUYY5ahRoywZBJG2zDLLtDhdXhi4F/H6bslnmOhfd9111kgeEovj8OSCxKJAZHEMhBdt/pvf/MbccMMNzb5eYv4+cuTIzMMa02Ku31MEFAFFQBFQBBQBRUAR8EcAsgmfVqIjkiROckks73yQK7kkFhnHsd4oJWJA208RqGUElMCq5dbXe88FAcgrUuv+7W9/M3/+85+tQomBrUePHpbQckmsY445JnQQc8mVgQMH2nS9888/f+p6f/fdd1YZ9Oijj1rPqq+//tqGE4onVlEkFgolyCAIH6kH4YTiiRVEMEWFEyYFRpRV//rXv2w4JFjQXhBX5557rll00UVbkFiNjY3m2WeftW37zDPP2MtxDGQlbc3vFFRZKLZIszxs2DDb9loUAUVAEVAEFAFFQBFQBCoTAeZ4REagpl9rrbXMrbfeGujB6ncHbpSDn5csJBYb2Outt56SV5X5CGit2ggCSmC1kYbSarYdBCAtBg0aZEkrvKVQFeE3xW4LRAfFJbH+8pe/GH6CdmIgsQhZw78qyW6QH2Koq1AEURZbbLHmcMJykFhvv/22+eijj2y4HkQe4YRFklhgwUSFnbArrrjC1kEUcxB9qNMeeughq7JylViCK2GHGNKjXiMU0y14YEE4HnTQQeacc84JNMNvO0+11lQRUAQUAUVAEVAEFIHqRuDzzz+3BBZzUnxPk5JYbHKSuZp5IVEWkFVaFAFFIFsElMDKFk89myJgESAjHUblkFgUP6VVEhIrC1hnzZplM/252QLd3aIoEovB2M90Pmnd2IFCoeQSdq4nVhwSC/N5iKG6urqkl28+/osvvrCkIAQjyq8FF1zQfgaxhVE7XlaQa88991wrJZb3olOnTrW4Up/HH3/cqrHWWGONFiGFqSuqX1QEFAFFQBFQBBQBRUARKASBUkgsUeCT/AevK/xetSgCikC2CCiBlS2eejZFoJkEueaaa6zyiiLhhGGeWFFKrDTQQsa8+uqr5vzzz7cx/ZR+/fqZM844w2y99db2/+OQWITLQdBsscUWaaphv/O///3PhuVBgv344492ZwuiZ88997Rhe3FJrAceeMB6Z5XqHYAX2IABA8zgwYNtOKMUFHQop/bee29LkhG2eeqpp1ol1tChQ80ee+xhPbEo4ItROxkKpUBaghPZB0tVzKUGW7+oCCgCioAioAgoAoqAIpAKgVJIrH/+859Whc+c151fpqqIfkkRUARaIaAElj4UikAOCKDAguhAhUM4GqRG0SSWZD1ECk0YIoTRl19+ae+WbChkQpTiR2KRGfCmm26ypvNLLbVUSSi5irT111/fht5Nnjy5VSYWPxILzy9IJEwxwTOr8sYbb1iSatNNNzWQjYQCyvXBCV+sVVdd1UyZMsWGhEIAcgxqOtRqZE+kvPbaa3aC8sgjjzT7YUFoLb744llVVc+jCCgCioAioAgoAoqAIlAgAmlILObe+MoyL1QFVoGNpZeqKQSUwKqp5tabLQoBBrDx48dbwgWlj4QTFkliiZKoV69eBinzyiuvbLOgQM507969WUXkR2IJyQTxhnfXCSecYFVSacqHH35ofaYohOpttNFGVrlECN+SSy7Zyh/KJbFQMHXt2tWqyDCfpy5uCGSa+sh3IKaQdkNSoX5DHXf66aebG2+80arEMOKnUFeUWPydsvbaa1tCje+5BVKuc+fOpn379qVUS7+rCCgCioAioAgoAoqAIlABCCQlsTieOe97771nHn74YbPhhhtWwF1oFRSB6kJACazqak+9mzIjgGrp448/tgbpqJaEzHAVSFEkFkTKbbfdVlLmOonBx0z8rrvuCs2iAkHDD3V10wADpZ8vVhKIOe9ll11mhgwZYm6//Xaz7bbbBn7drQckFuGX9957rz0+yBcrSV38jiULI5kDwZwwSVRzXNc1Xsc7jBDCRRZZxBJehA+quqpU5PX7ioAioAgoAoqAIqAIVD4CXhILn1Q2h71FMltfe+211iIDJVZ9fX3l36DWUBFoYwgogdXGGkyrW5kIEKKHOohBC38nCgbghOqtueaa9v/jkFiQXxBJK664Ykk3Sna//fff36CkIsMeKia/QiY9MhwSDkfWPcgZQh4fe+wxs9xyy5nNNtuspMEXlRM7URBqd955ZyDxgzKMjIATJkwwZ555piWUmAhQD+qOX1dazyvSIn/66acGRRqF3TDUU16l1EUXXWSVWJB+ffr0aYZr4sSJ1nOLz3bbbbeS2kW/rAgoAoqAIqAIKAKKgCLQthBwSSyiA5g777TTTs1zyW+++cacffbZdh2A5cUNN9xgowy0KAKKQPYIKIGVPaZ6xhpDwA15wyB9gw02sGQVRAmklku8uCTWhRdeaM2/77//fjN69Gib9S4rZQ9Kqv3228/6O6GACgq7Gzt2rPWBgtDBdFJ8nbJqQsgwDNEpEFTdunXzPTUG76QdhghEddWzZ89EVcCHihBHwvvcwoQC9dQtt9zS4u+77rqrVVlB8Ikh+3nnnWfJM9oDY3kKZOQpp5xiCIPMA59EN6kHKwKKgCKgCCgCioAioAiUBQFIrOOPP745OoC5JBu9n332md1w/eSTT6z9hJ/NRFkqrBdVBKoUASWwqrRh9baKQQBlkfgmsety4IEH2t0YVD/8eLMOUiuXxJJaYrB+6623hob6cSyqpFGjRlmFUJgsmUGUujQ0NNgQwpVWWskXEAk1hDRKEquPYuq5556zBBnG5kFl2rRp1gQe9dPw4cNN7969fQ+VUEMk1w8++GAipRNeY6jH8J/CjF38BsTj6oknnjBMMtZdd11LSD300EPmzTffbJVVkOyGe+21l80cSKggCjRk4uCNoTs7aloUAUVAEVAEFAFFQBFQBGoTAeaRWIHg6SoRF4IESX5QYWW1GV2bCOtdKwLRCCiBFY2RHqEIBCLw9ttvW3+mAQMG2Fh3P8JKvow/FiQLx7z00ktm8ODB5vXXX7fEynXXXWd3caLKo48+askY1FsYqweRWEKsIXEO8tySa6E8uvTSS82IESMsIRWnoHjafffdzc4772wuvvjiQBILYgoDeZRmDOxeRZp7LRRaqLCGDRtm1WNxC6QeePADESgkFoTUb3/721aZDjl+6NCh9p7xv5KMjK53gVybzzkf9RGlVtx66XGKgCKgCCgCioAioAgoAtWFAHNbNopRXUFisZFLBMZqq62mc8Xqamq9mwpFQAmsCm0YrVbbQEBIFwzKJVTOW3MGOlQ8J554oiV7xF/phx9+sIbvhO/F9Xd64403bMgfIW1RJBbH4oOFtNlVh7n1g7Qhu98HH3xgPapWWGGFWMBPnjzZ3u/z/9/enQdZUV59HD+YCLIXO0EWY5iwWKgJiigKr4BDjCwFArKTFEERAiNQ7CBKIluKTRhAFpGwL4oGUDEsEjHFGgMmgDEGjdFJNCxBwiAafOv3VPXUnTsz9/a9c2em78y3q6w3cfp2P/3p/iP1e885z5tvuiAuUojl7ciiiq281qxKMbX0qeIplkowb7G5hVj6HxZyUgAVXiWmCjIFVyoFb9q0qauw0ntQ8Ldr1y7X0ql2SlVd1a9f35cJJyGAAAIIIIAAAggggAACCBScAAFWwdly5RIg4AVYCkMGDBiQ5xN75ykwUUVU6dKl49LxZlupcktHpBBLwZnaB4cMGeLO1YwtVUF587DU4qjQSv9uypQprqJLc6T8HN5sK4U9OqKFWBqMPnDgQPf/sVKQN2Ejp8ZVAAAgAElEQVTCBFf9pEPrVLilNkBVsqlKK6+ZXZHWFh5iaddABXJ5zQBTiCUTGapSTe+GKis/b59zEEAAAQQQQAABBBBAAIHCFyDAKnxz7pgEAhrMrqHdgwYNygpaclv2b3/7WzewUa1qGtqYVyWVV7Gkv6vaR+FKPMfp06etZ8+erg3x8uXLpkArUojl7e6ncEoD0rUzoiq4KlSo4KqnNPtKuwQqwImlZ1/D0TVjS/9X91ArZaQQSyGVwi61EmrNmjOl57jxxhtNg+Q3bdrkWiijDb7UvXSt66+/Ple+0BBLJ+jZcqvA8n7s7TBYvXr1fL2XeN4lv0EAAQQQQAABBBBAAAEEEPAvQIDl34ozS5CAF0wNHjzYVUx51ULhBJ999pnpHFUQLV261Hr37p1rFY9XsaRWNrXJVa5cOS5NDYBv06aNu1eTJk3s0UcfjRpiKfDRzC3txvfWW29l3VdrGT58uPv3kQax57ZQL0jTPC61EmrouQa1R6vE0u8mTpxo27Zty3ZZVV9phljt2rXzdFGboWZXHTlyxA3PzGt74tAQS22AmqnltW2GX1whYFpamr3zzjvuvIYNG8b1XvgRAggggAACCCCAAAIIIIBAwQoQYBWsL1dPUgEvoNFuddFCLO2ap0ofhVwaxv6jH/0oR4h1+PBhN/RcO/Kpbc1vq14433PPPedaAjVw/YEHHsi2o2G0mViqXvrggw8sIyPD3V9VUDVr1ozrDXkBn4I0hVeqqlK1mp8QS62LH3/8san6Scf3vvc9q1u3rq/2vRkzZrgATIPz/YZYmmMlt9wCLw3fHDZsmDNRO2UsVWhxwfEjBBBAAAEEEEAAAQQQQACBuAQIsOJi40fFXSB81lSkEEvBkFrwVMmkEEvDyBXmeHOcNKh9xIgRbpi6ZlKpciqvw5tbpWCpffv22U5TZZGqhU6dOpVt4LqqsvxUYsX6ztRGqUBu9OjR2Sq0FEBp50KFQqED12MJsWJdi3e+N0tM/z2WEEvnahaWWhZDD2/QvcJAzd7Ka1fHeNfL7xBAAAEEEEAAAQQQQAABBBIjQICVGEeuUswEvN3+tENdZmamq3iKFGJp97ply5bZpEmT3Ja6qm76wQ9+YJcuXXI7EKpFL6/qrFC6K1euuMBIrW+6VvhQcbUC7tixw5588slsYUtBhFjaiU87FCo00vOEHt7ufqomC53nVdAhVmiAFWuIpflfalO8//77XQWa2gY1TF5r3rp1q91xxx3F7CvmcRBAAAEEEEAAAQQQQACB4iNAgFV83iVPkkABr0VOuwtquLiCnGghlqqnFCSpzc3bnU9L6tq1qwucbr/9dl8rVKWQQq+8ZmVpFlRuLYiJDrG0Y6AGtY8bN846d+6cY+15raMgQyzZ6p+VK1e6YE3tm7FUYoU/hIK5+fPnW4cOHXy1MPp6gZyEAAIIIIAAAggggAACCCCQcAECrISTcsFkEYi0o51CJFUXvfbaa9aqVStTxZGfEEvPriDr4sWLbnc+7RZYqVKlmMIRhWcDBw60l19+2Vq0aBETZyJDLG8+lCqsYm2vK4gQy6tOO3TokBu4rhZNza+KNcS65ZZbbMqUKW7uVrNmzdz74UAAAQQQQAABBBBAAAEEEAi2AAFWsN8PqysgAW9HO1XghFcXadaUZlZpdpWqfOrUqeNWEUuIlZ9le5VP7dq1i2vgeyJDLAV5y5cvty1btpiCn1iOeEOsvILFTz/91O14WK9ePUtPT3dtmZ988klcIZbaQVV5Va5cuVgeiXMRQAABBBBAAAEEEEAAAQSKSIAAq4jguW3RCly9etUNXb/hhhvcQPLwljyFSK+//rrbNTD0b4URYnlr0/3jCY4k64VYCn00bL13795xgR87dsw6deoU9+6JoSGWWv/GjBkTcQfGSMGihsprx8M2bdrYyJEjs54n1hBr7dq1bkfI3HYljAuJHyGAAAIIIIAAAggggAACCBS4AAFWgRNzg6AKKNhRm96aNWusevXqvpdZGCHWnj173Ows7S6owePx7I731ltv2fHjx23IkCGulTGeQ9Voap3ct29f3IPOFWJt3rzZRo0aZeXLl4+4jGjB4rlz5+yrr77KET7FEmLF48BvEEAAAQQQQAABBBBAAAEEilaAAKto/bl7EQq8/fbb1q1bN1u/fr2pXS+Wo6BDrPPnz7tqI1VhaYe81NTUWJaX0HM1Y6p///4uUFu4cGGBz4yKN1gkxEroa+diCCCAAAIIIIAAAggggECgBAiwAvU6WExhCmRkZNiAAQOsadOmMQ8p1zrjDbGuXbtmGkSunfR2795tN910k3Xv3t2FRJUrV84i0K6H+vda36pVq6xJkyYJ59Gw+YMHD9qf//xnN+OqZcuWOQIqnTN8+HD79a9/bTNnzrTRo0fHXdHl5wHyEywSYvkR5hwEEEAAAQQQQAABBBBAIPkECLCS752x4gQJaN7S008/bStWrIhrx7/QEEttcosWLbKOHTtGXF1mZqYLy5566qkc56nKStdISUlxf/vyyy9t0qRJNmfOHOvSpYubZZWouU0alK75Wnp+rd07brvtNluyZIndfffd2dZ39OhRF6aphW/p0qVuplapUqUS9CayXya/wSIhVoG8Fi6KAAIIIIAAAggggAACCBSpAAFWkfJz86IWOHz4sBvo/cADD8TdHqfdCs+cOWNt27aNGOooNFIYpeHxGkKu2VJ169a1kydP2rRp02zbtm2ubVA7/5UtW9bReIPLvTY+/b5GjRr5Yvvmm29sw4YNbjbWPffc4wa0637acVH/vlWrVqZB56oM847Q31StWtXmzp3rWgoLIsRKRLDohVh33XWXm70VzwyxfCHzYwQQQAABBBBAAAEEEEAAgYQKEGAllJOLJZuAKqIUJqm6ScPc+/btWyChjFy8wewKrqZOnZotVFHgohbC06dP2/bt26158+ZZlKE7+T300EOWnp5uDRo0iJv6xIkT1qtXLxdUKYiqWLGiu5YGto8dO9YWL17sAixZhB4K4BSuaddGHfrPAwcOLJB2wkQEi1euXHFri3eAfdzA/BABBBBAAAEEEEAAAQQQQCDhAgRYCSflgkER0C58f//73+2RRx6JGGJ47XFa9+rVq61NmzYJfwRvd729e/fapk2brFGjRtnuoQonBUKaL6U1aDZX6PHRRx/ZsGHDbOfOne63qsR68MEH7brrrot5rbqPArTXXnvNhVihx7Fjx6xTp05u5tWECRNyXFshltan0O+LL76woUOHunbI/FaFhd+oMIPFmAH5AQIIIIAAAggggAACCCCAQKELEGAVOjk3LAwBtaFNmTLFzZSKVimkc1WJpOojtZwVxMD0s2fPZlU0qVWvWrVqORh+85vfuFlXaifU2sMPzZ/S/CxVSCk8UsildsTGjRv7rhpTVZJCMg1Kzy1I8wKsxx9/3C5cuGB/+tOfrH79+q7d8dZbb3X3Udi2b98+d+8jR464QG3cuHHWs2dPK1++fNTXG6RgMepiOQEBBBBAAAEEEEAAAQQQQCAQAgRYgXgNLKIgBLRrnlrc1CIXLcQKbZ9TVZJaCrUrX6KO//znP27WlHb70/D03K6tUOnee+/NM8DSWrSD4e9//3ubNWuW7dixwy1PA9VVnaXwLVq7nMInDW7XP6+++qqr4vKO0Cqw8OeWoYKzPn36ZFV9KZR7/vnn3c6ECtcUZGkdqnirWbNmrnRBCxYT9X65DgIIIIAAAggggAACCCCAQMEKEGAVrC9XL0IBVTr169fPrcBPiPX555+76iTNwtJufJo1pSHniRhUHhoOqTUvfAaW1ugnwPI4FWRp+Lt2UNR6FSBpLlbnzp1dFZeCsLwGl3uVXgr3VKFWoUIFd9n9+/e7wE9BlHY/VMh2/vx5F1wpANT1ZRrednjx4kUXpml3QlVX6WjXrp09/PDD9uMf/zjHvK4gBYtF+HlyawQQQAABBBBAAAEEEEAAgRgECLBiwOLU5BJQFZV22nv00Udt165dLuSJVoml1jyFNwsXLnSh15NPPmlqp/PTGhdN5/3333dr0dwohTvh86uiBViqXvrWt76V4zaar/Xuu+/aoUOH7J133nGtiprjlVfwplDqhRdecOFe6OwqBVhLliyxBQsWWK1atbLuE7p7YvguiaGLUUinXRM1gF3/6L+rzdAbEu+dG6RgMdo74+8IIIAAAggggAACCCCAAALBECDACsZ7YBUJFvBa1VQZpFlPp06dslGjRvkKsb788kvX5jd58mTT8PQ777zTxowZYx07drSyZcv6WumlS5dMa6hUqVK2IElhU+nSpXO9hlcZldsQd82mmj59uvsnfAB8pAXpfmqPVIjkp71Q53oVWaHXPXPmjGtV1PMrgKpTp44vh9xOClqwGPeD8EMEEEAAAQQQQAABBBBAAIFCEyDAKjRqblSYAt7MKQVJarHT0PRt27b5DrG01oyMDNdip9Y4VW81a9bMVVB1797dVSiFVzgp/FF7nKqYVBGlQ2133bp1c7v21atXLyKBV5m0du3arIHv+oHCK82WUsugBryPGDEi4u6Dai9UNZUG03tzshRgqa3viSeesNatW8fcFnn58mVLS0tzQ9tzG/7u990WdbDod52chwACCCCAAAIIIIAAAgggECwBAqxgvQ9WkyABVVz16NHDzYT6xS9+4Vrv1NIWa4il5XgznjSwfM+ePW6FGpiuYeUKtNReqOHsaq9TG2D4oXMVoqWkpER8uhkzZtjEiRNd+KSQKTy80s6ECsIiVVKFtkCG30wh1rJly6xXr14xK//73/+2/v37O0c9S5UqVWK+hn5QFMFiXAvlRwgggAACCCCAAAIIIIAAAoESIMAK1OtgMYkSUFiluVflypXLCoN07XhDLG9dCmD+8pe/uMBKIdPNN9/s2hN/+tOfugophViamXXTTTeZWhFVsaTqpQ4dOkStelLQpplbBw4ccIPSQyuv/IRXoTspqt1RbY8tW7Z01VpqhdR1VT0WzzyvN954w/32qaeeciFavIPtCztYTNT3xHUQQAABBBBAAAEEEEAAAQSKVoAAq2j9uXucAgqiLly4YH/961/t+uuvt4YNG+Y6uym3y+c3xAq9pgaiK7R6/fXX3W59ffr0idjeF+lxQwOsG264Iatt0E94pWd69tlnXYugArRZs2blGJ7uh1o7MW7evNm1PX7nO98xtSOqqmz48OHOV+2NCufiPQozWIx3jfwOAQQQQAABBBBAAAEEEEAgeAIEWMF7J6wogoACEO2098tf/tK1A4YeqhD61a9+5StgSVSItXLlSvvZz37m2hS14160Qel+AizNudq5c6er6PITXumaqghTy6QqwlasWGG1a9eO+TsK3W1QP1b1lgK69957z7VMpqenW/PmzSNeV1VgW7dutVWrVrk5YKo8066L99xzT9RgL1HvJOYH5wcIIIAAAggggAACCCCAAAKBFyDACvwrYoGegAIW7dCnFjbNetKAdM2V+vjjj13IMnjwYJs3b57vFrn8BiZag4arHz161O1aeMstt/h+Wbq3qp00XF5zpXRoOLo3n0rzqvyGV/qtt7OfwqtBgwb5XodOVFukgje1Fn744YduULxCKD1f1apV3eyr0aNHRx1CrzZFvZvwYDGWZ8nvO4npwTkZAQQQQAABBBBAAAEEEEAgaQQIsJLmVZXshSrY2LBhgw0ZMsRVGc2ePdvatm3rghf9TeGJgqBoO/2FK4YGJo0bN3Y7DvptkVNopkHut956q6tOUlDj51Dro9avHQL1TF7wdeLECTdn6p///GdM4VVmZqYLjvbu3euCJ63Hz6EdAXX+1KlT3bys0ODr6tWrpmoqPZOfqjJZ6PdqN+zdu7fbRbF06dKu5VA7M+o6stXfos3PIsTy8/Y4BwEEEEAAAQQQQAABBBAoWQIEWCXrfSft0yrcUXVSpUqVXHtakyZNEvYsCkwU/nz3u9914Zjf4+DBg5aamurmXqnyq2zZsr5+ql0NNVNKwc7cuXNd+KRDQ98nT55sNWvWjLrbYOiN1OanKql//OMfroqrUaNGvtah51bFlnZSVHCm/1y5cmVfvw09KTS80pD3sWPHZlmEtiW2b9/ePbNma0U78hMsRrs2f0cAAQQQQAABBBBAAAEEEEg+AQKs5HtnJW7FCnYUiii4UsWQQqMgHKdPn7aePXta/fr1bc2aNValShXfy3rppZfs4YcfdvOzFixY4HZL1KHAR7sG6h+/h3Y5TEtLc+GVdgvU7Cq/x5kzZ1xVlK6h4e2qQovlCA2vpk+fbqNGjbIyZcpku0RGRoYNGDDAdu/enbXDop97xBss+rk25yCAAAIIIIAAAggggAACCCSXAAFWcr2vErlaL2SpU6eOaWh6LEGR2uA0TFxDyKO1rsWK++mnn7pWOYU4GzdutNatW/u+hNcuqIqvdevWuVlY8R5qBdS8rBkzZphCJIV93lytaNf05ngpgDtw4IC1atUq2k+y/u4nvNLJXouj5nS98sor1rlzZ9/34EQEEEAAAQQQQAABBBBAAAEEJECAxXcQeAHNVbr33nvdrCb94zeIOnXqlA0cONBVM2nWlFoEE3koOHr66afdDoSqMFq4cKFrcfRzHDt2zDp16uQCo3hb90Lvs2fPHuvatavVrVvXhWl+52BpgLuqwGS8ffv2qLsMevf0G17pfC+AVOtkrMPu/VhyDgIIIIAAAggggAACCCCAQPEXIMAq/u846Z9QFUr9+vVzu+Op0sjvodlQGiyuXfE0TFzVUok+vNlcCstmzpzpduvzM/TceyY9j0I5vxVTea0/dK5Wly5d3K6EtWrVivq43iD6GjVq+J5PpZbOiRMnuvldmmeluVbt2rXLNVhUS6Rc9JyyeeaZZ3K0GEZdJCcggAACCCCAAAIIIIAAAgiUeAECrBL/CQQfwKvACp8X5WflCnK0c+GECRNcpVR+g6Lwe2pO07PPPmtPPPGE22lv8eLFbqh7pBlW2mVQz/KHP/zBXn75ZWvRooWfR4l6ztGjR90wdu3I+Pjjj9usWbMi7owYGi7NmTPHDY73W92m1ky1Kup5GzRoYM8//7zdf//92X6v62vnQYVdTZs2dXPCUlJSoj4HJyCAAAIIIIAAAggggAACCCAQLkCAxTcReAGvSujChQtuiPsdd9zhe82/+93vrE2bNvbYY4/FtFOg7xuYmcKcSZMmuWHsCrFUUTV06NBcdyXUzKlx48bZkiVLXKA2fvx4XxVbftajME2D3IcNG2bnzp1zw9kVYtWrVy/Hz69du2br169369TsLrUx1q5d289tss6JFGKFhlea86Xnvfvuu2O6PicjgAACCCCAAAIIIIAAAggg4AkQYPEtBF7A24VQlU6DBw92QVT58uV9rVuBTq9evQqsAstbhMIcDVDXPzo6dOjgdgZUOKS1Xr161RSmqYXuzTffdM+h1rqqVav6eg6/JynEUsukdgNUJVajRo1coNWjRw/XUqi/f/DBB85QoZKG26enp/uefRW+jtxCrPvuu8+1MKryivDK75vjPAQQQAABBBBAAAEEEEAAgUgCBFh8H0khENoe53fWlKqAVBk1e/Zse/HFF61bt24F+qy6n4aUa7C7qsbyOlR1pXBH1VoFdfzxj390c6d27NiR5y1SU1Nd1Vjjxo3ztYzwEEuhnVojCa/yxcqPEUAAAQQQQAABBBBAAAEEQgQIsPgckkJAO/5paLjmLin4UQWRdhiMNDB9//797hzNXdKgcQ0cL4zj7NmzbtfDZcuW2bvvvpt1y44dO7rKKLU0RpqRlag1qnJt3759rsIqNMhq1qyZm5GlnRP9VrJFW1NoiKVzb7vtNtoGo6HxdwQQQAABBBBAAAEEEEAAAd8CBFi+qTixqAVC2/QUYg0fPtzNkAqvZFKbnCq29PeTJ0+6uVmqNiqK49KlS6YgqVy5crnOxCqsNamFUfO3FPhVqlTJ97D2WNbnZ7B7LNfjXAQQQAABBBBAAAEEEEAAAQQ8AQIsvoWkEsjMzDTtmKe2QAUyqiYaNGiQde7c2QUzGRkZtnbtWlu+fLl99dVXvnYFTCqAgC+WECvgL4jlIYAAAggggAACCCCAAAJJKkCAlaQvriQvWzvo7d27182ROnLkSK4UGl4+f/58N0y9VKlSJZmr0J+dEKvQybkhAggggAACCCCAAAIIIFDsBQiwiv0rLr4PqGos7ej3wgsv2KFDh9yue5ov1b17d+vdu7dVq1at+D58wJ+MECvgL4jlIYAAAggggAACCCCAAAJJJkCAlWQvjOUikCwC4SHW6tWrXcDIgQACCCCAAAIIIIAAAggggECsAgRYsYpxPgII+BbwQqzjx4/bypUrTa2dHAgggAACCCCAAAIIIIAAAgjEKkCAFasY5yOAQEwCavW8cuWKValSJabfcTICCCCAAAIIIIAAAggggAACngABFt8CAggggAACCCCAAAIIIIAAAggggECgBQiwAv16WBwCCCCAAAIIIIAAAggggAACCCCAAAEW3wACCCCAAAIIIIAAAggggAACCCCAQKAFCLAC/XpYHAIIIIAAAggggAACCCCAAAIIIIAAARbfAAIIIIAAAggggAACCCCAAAIIIIBAoAUIsAL9elgcAggggAACCCCAAAIIIIAAAggggAABFt8AAggggAACCCCAAAIIIIAAAggggECgBQiwAv16WBwCCCCAAAIIIIAAAggggAACCCCAAAEW3wACCCCAAAIIIIAAAggggAACCCCAQKAFCLAC/XpYHAIIIIAAAggggAACCCCAAAIIIIAAARbfAAIIIIAAAggggAACCCCAAAIIIIBAoAUIsAL9elgcAggggAACCCCAAAIIIIAAAggggAABFt8AAggggAACCCCAAAIIIIAAAggggECgBQiwAv16WBwCCCCAAAIIIIAAAggggAACCCCAAAEW3wACCCCAAAIIIIAAAggggAACCCCAQKAFCLAC/XpYHAIIIIAAAggggAACCCCAAAIIIIAAARbfAAIIIIAAAggggAACCCCAAAIIIIBAoAUIsAL9elgcAggggAACCCCAAAIIIIAAAggggAABFt8AAggggAACCCCAAAIIIIAAAggggECgBQiwAv16WBwCCCCAAAIIIIAAAggggAACCCCAAAEW3wACCCCAAAIIIIAAAggggAACCCCAQKAFCLAC/XpYHAIIIIAAAggggAACCCCAAAIIIIAAARbfAAIIIIAAAggggAACCCCAAAIIIIBAoAUIsAL9elgcAggggAACCCCAAAIIIIAAAggggAABFt8AAggggAACCCCAAAIIIIAAAggggECgBQiwAv16WBwCCCCAAAIIIIAAAggggAACCCCAAAEW3wACCCCAAAIIIIAAAggggAACCCCAQKAFCLAC/XpYHAIIIIAAAggggAACCCCAAAIIIIAAARbfAAIIIIAAAggggAACCCCAAAIIIIBAoAUIsAL9elgcAggggAACCCCAAAIIIIAAAggggAABFt8AAggggAACCCCAAAIIIIAAAggggECgBQiwAv16WBwCCCCAAAIIIIAAAggggAACCCCAAAEW3wACCCCAAAIIIIAAAggggAACCCCAQKAFCLAC/XpYHAIIIIAAAggggAACCCCAAAIIIIAAARbfAAIIIIAAAggggAACCCCAAAIIIIBAoAUIsAL9elgcAggggAACCCCAAAIIIIAAAggggAABFt8AAggggAACCCCAAAIIIIAAAggggECgBQiwAv16WBwCCCCAAAIIIJAcAteuXbNDhw7Zxo0bbdeuXfbee++5hbds2dLat29vffr0scaNG1upUqWyPZDOe+SRR6x27dq2bt06q1atWq4P/Pnnn9vo0aNtzZo1lpqaaosWLbKUlBR3H/1ex6ZNm6xRo0Z5gmVmZtrIkSPtueeeswMHDlirVq2SA5dVIoAAAggggIARYPERIIAAAggggAACCORL4Ny5czZlyhRbvHhxntepWLGiTZ482dLS0qxMmTJZ5/kJsP71r3/Z8OHDbcuWLfbQQw9Zenq6NWjQwF2DACtfr44fI4AAAgggkDQCBFhJ86pYKAIIIIAAAgggEDyBr7/+2qZOnWrTp093lVGTJk2yO++808qWLWvffPONKdx65ZVXbNq0afbRRx+5Cqq+fftmVWJFC7A++eQTGzZsmLtGjx49bN68eXbjjTfmCMD0L6jACt73wYoQQAABBBBIlAABVqIkuQ4CCCCAAAIIIFACBRRKqT3wv//9r23YsMGaNGmSq4ICqP79+7u2PYVY1atXd+dFCrBCwyv9ds6cOVajRo1s16cCqwR+dDwyAggggECJFCDAKpGvnYdGAAEEEEAAAQQSI3D48GF78MEHXdVVtBlWCrp0aAbVzTffHDHAUjCmyqudO3fa4MGDbebMmVa1atUciybASsx75CoIIIAAAggEXYAAK+hviPUhgAACCCCAAAIBFvAqsM6fP29r1661H/7whzGtNrcKrPfff99+/vOf2xtvvOFmXz3zzDOmGVq5HQRYMXFzMgIIIIAAAkkrQICVtK+OhSOAAAIIIIAAAkUvoBlYau0bP368G6w+aNAg69q1q33/+9+30qVLR11geIClmVleeDVmzBg3X6t8+fJ5XocAKyoxJyCAAAIIIFAsBAiwisVr5CEQQAABBBBAAIGiE9D8K7X4LViwwL744gu3EFVMad5Vhw4d7L777rNmzZrlGmiFBljayXDcuHH29ttvu2toaLvaDatUqUKAVXSvlzsjgAACCCAQCAECrEC8BhaBAAIIIIAAAggkt4B2HFQ74ebNm+3VV1+1/fv3Z3ugRo0amSqq+vXrZ2XKlMn6mxdg/e1vf3M7F3722WeuAktthLt27XLB2OjRo+3b3/52rkBUYCX3d8PqEUAAAQQQ8CtAgOVXivMQQAABBBBAAAEEfAtkZmbayZMnbc+ePfbSS//QNEoAAAfMSURBVC/ZoUOH3G+HDh1qs2fPzmoL9AKo48ePu6qt6dOn25AhQ1wV1sCBA00thVu3brXU1FQCLN/6nIgAAggggEDxEyDAKn7vlCdCAAEEEEAAAQQCJXDt2jUXZKkCS5VWa9assS5durg1hlZgzZs3z4VWqrb63//+Z3PnzrWxY8faXXfdZatWrbImTZrkeC5viLzaGDdt2mSq9MrruHz5sqWlpdmKFSvswIEDrsWRAwEEEEAAAQSSQ4AAKzneE6tEAAEEEEAAAQQCJ6DQSEPW169f76qsWrZsGXGNmmel6qpp06aZ5l2FBli1a9e2devWWbVq1bKuoZ0NH3vsMduyZYsNHjzYFHCFD3Q/e/as9e3b106cOGHbt2+35s2b57kG71y1JhJgBe5zYkEIIIAAAghEFCDA4gNBAAEEEEAAAQQQiEtAVVIKombMmOF2Ihw5cqSVKlUqz2spoNIMLL8Bli506tQp6927t6nFMLd5WKFVVS+++KJ169Ytz/sr5OrevbtVqlTJNm7caA0bNozrufkRAggggAACCBS+AAFW4ZtzRwQQQAABBBBAoNgIqDWwa9eu1rRpU0tPT8+zAkrVWgq4li9fbmvXrnVVUzpCdyEMr8DS3zUcfsOGDa5yq2rVqrZ69Wpr06ZNNj9VZo0aNcq1JarKq1atWjl8v/76axeAKXD7yU9+YosWLcpRzVVsXgoPggACCCCAQDEUIMAqhi+VR0IAAQQQQAABBApLQMGU5lQtXrzYBUzjx4934ZRaAq+77jrTMPdjx465vyuIUtilkKlGjRq+AiydpGvoHgqdNA9LM7RSUlKyHvHDDz90lV0a/N6xY0cXUt1+++1WunRpU3ClOVlLly51961QoYIL0Nq2bVtYRNwHAQQQQAABBBIgQICVAEQugQACCCCAAAIIlGQB7RSo0EghVaRD4ZIGs4eGT9EqsLzrhYZU4TsZ6pyDBw/aiBEj7MiRI3kuoUGDBu7+CtEitTqW5HfJsyOAAAIIIBBUAQKsoL4Z1oUAAggggAACCCSRgHYaPHnypNsJcPfu3S5Q0qHQ6P/+7/9cVVbr1q2tTJky2Z7Kb4ClH+3du9dVWmVkZNj8+fNdYBUaRF28eNF27Njh1qCZWaq8qlixorVo0cJSU1OtV69eVr9+/SRSZakIIIAAAggg4AkQYPEtIIAAAggggAACCCCAAAIIIIAAAggEWoAAK9Cvh8UhgAACCCCAAAIIIIAAAggggAACCBBg8Q0ggAACCCCAAAIIIIAAAggggAACCARagAAr0K+HxSGAAAIIIIAAAggggAACCCCAAAIIEGDxDSCAAAIIIIAAAggggAACCCCAAAIIBFqAACvQr4fFIYAAAggggAACCCCAAAIIIIAAAggQYPENIIAAAggggAACCCCAAAIIIIAAAggEWoAAK9Cvh8UhgAACCCCAAAIIIIAAAggggAACCBBg8Q0ggAACCCCAAAIIIIAAAggggAACCARagAAr0K+HxSGAAAIIIIAAAggggAACCCCAAAIIEGDxDSCAAAIIIIAAAggggAACCCCAAAIIBFqAACvQr4fFIYAAAggggAACCCCAAAIIIIAAAggQYPENIIAAAggggAACCCCAAAIIIIAAAggEWoAAK9Cvh8UhgAACCCCAAAIIIIAAAggggAACCBBg8Q0ggAACCCCAAAIIIIAAAggggAACCARagAAr0K+HxSGAAAIIIIAAAggggAACCCCAAAIIEGDxDSCAAAIIIIAAAggggAACCCCAAAIIBFqAACvQr4fFIYAAAggggAACCCCAAAIIIIAAAggQYPENIIAAAggggAACCCCAAAIIIIAAAggEWoAAK9Cvh8UhgAACCCCAAAIIIIAAAggggAACCBBg8Q0ggAACCCCAAAIIIIAAAggggAACCARagAAr0K+HxSGAAAIIIIAAAggggAACCCCAAAIIEGDxDSCAAAIIIIAAAggggAACCCCAAAIIBFqAACvQr4fFIYAAAggggAACCCCAAAIIIIAAAggQYPENIIAAAggggAACCCCAAAIIIIAAAggEWoAAK9Cvh8UhgAACCCCAAAIIIIAAAggggAACCBBg8Q0ggAACCCCAAAIIIIAAAggggAACCARagAAr0K+HxSGAAAIIIIAAAggggAACCCCAAAIIEGDxDSCAAAIIIIAAAggggAACCCCAAAIIBFqAACvQr4fFIYAAAggggAACCCCAAAIIIIAAAggQYPENIIAAAggggAACCCCAAAIIIIAAAggEWoAAK9Cvh8UhgAACCCCAAAIIIIAAAggggAACCBBg8Q0ggAACCCCAAAIIIIAAAggggAACCARagAAr0K+HxSGAAAIIIIAAAggggAACCCCAAAIIEGDxDSCAAAIIIIAAAggggAACCCCAAAIIBFqAACvQr4fFIYAAAggggAACCCCAAAIIIIAAAggQYPENIIAAAggggAACCCCAAAIIIIAAAggEWoAAK9Cvh8UhgAACCCCAAAIIIIAAAggggAACCBBg8Q0ggAACCCCAAAIIIIAAAggggAACCARagAAr0K+HxSGAAAIIIIAAAggggAACCCCAAAIIEGDxDSCAAAIIIIAAAggggAACCCCAAAIIBFqAACvQr4fFIYAAAggggAACCCCAAAIIIIAAAgj8P1EJijTmIzC3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data:image/png;base64,iVBORw0KGgoAAAANSUhEUgAABLAAAALmCAYAAABSJm0fAAAAAXNSR0IArs4c6QAAIABJREFUeF7s3QecFOX9x/Hf9QZGRAiiiBgRjAVQJBgMqDSVIgIiUhQEKUEwoiIhUaMmSiRgRJoIogICIogUI03FSEBFKXZRBBQbIiheb//Xb/zP7t6wZfZubnd29/O8Xr4S7mZnnuf9zO7dfO8pSeXl5eVCQQABBBBAAAEEEEAAAQQQQAABBBBAwKUCSQRYLu0ZqoUAAggggAACCCCAAAIIIIAAAgggYAgQYHEjIIAAAggggAACCCCAAAIIIIAAAgi4WoAAy9XdQ+UQQAABBBBAAAEEEEAAAQQQQAABBAiwuAcQQAABBBBAAAEEEEAAAQQQQAABBFwtQIDl6u6hcggggAACCCCAAAIIIIAAAggggAACBFjcAwgggAACCCCAAAIIIIAAAggggAACrhYgwHJ191A5BBBAAAEEEEAAAQQQQAABBBBAAAECLO4BBBBAAAEEEEAAAQQQQAABBBBAAAFXCxBgubp7qBwCCCCAAAIIIIAAAggggAACCCCAAAEW9wACCCCAAAIIIIAAAggggAACCCCAgKsFCLBc3T1UDgEEEEAAAQQQQAABBBBAAAEEEECAAIt7AAEEEEAAAQQQQAABBBBAAAEEEEDA1QIEWK7uHiqHAAIIIIAAAggggAACCCCAAAIIIECAxT2AAAIIIIAAAggggAACCCCAAAIIIOBqAQIsV3cPlUMAAQQQQAABBBBAAAEEEEAAAQQQIMDiHkAAAQQQQAABBBBAAAEEEEAAAQQQcLUAAZaru4fKIYAAAggggAACCCCAAAIIIIAAAggQYHEPIIAAAggggAACCCCAAAIIIIAAAgi4WoAAy9XdQ+UQQAABBBBAAAEEEEAAAQQQQAABBAiwuAcQQAABBBBAAAEEEEAAAQQQQAABBFwtQIDl6u6hcggggAACCCCAAAIIIIAAAggggAACBFjcAwgggAACCCCAAAIIIIAAAggggAACrhYgwHJ191A5BBBAAAEEEEAAAQQQQAABBBBAAAECLO4BBBBAAAEEEEAAAQQQQAABBBBAAAFXCxBgubp7qBwCCCCAAAIIIIAAAggggAACCCCAAAEW9wACCCCAAAIIIIAAAggggAACCCCAgKsFCLBc3T1UDgEEEEAAAQQQQAABBBBAAAEEEECAAIt7AAEEEEAAAQQQQAABBBBAAAEEEEDA1QIEWK7uHiqHAAIIIIAAAggggAACCCCAAAIIIECAxT2AAAIIIIAAAggggAACCCCAAAIIIOBqAQIsV3cPlUMAAQQQQAABBBBAAAEEEEAAAQQQIMDiHkAAAQQQQAABBBBAAAEEEEAAAQQQcLUAAZaru4fKIYAAAggggAACCCCAAAIIIIAAAggQYHEPIIAAAggggAACCCCAAAIIIIAAAgi4WoAAy9XdQ+UQQAABBBBAAAEEEEAAAQQQQAABBAiwuAcQQAABBBBAAAEEEEAAAQQQQAABBFwtQIDl6u6hcggggAACCCCAAAIIIIAAAggggAACBFjcAwgggAACCCCAAAIIIIAAAggggAACrhYgwHJ191A5BBBAAAEEEEAAAQQQQAABBBBAAIGYC7BKS0vlk08+ke3bt8u+ffvk6NGjUlJSYvRkamqq1KxZUxo2bCgtWrSQM888U1JSUmz18o8//ijTp0+XI0eOGMefdtppcuONN0pmZqat1/se9O6778r8+fM9X+rUqZN06NDhmPPs379f5syZIwUFBRW+17x5c7nuuuskKSkp7GvrC7766iuZPXu25OXleV6v7Rg6dKiceuqplTpnpF5UXFwsW7dulTfeeEO+//57KSsrMxxycnKkcePGcs011xj9bLdY+8Lu68z7Sa970kknyVlnnSXnnXeeUY9QpSrXDHTugQMHyrnnnmt8+4MPPjDuL30vaDnjjDNk8ODBkpaWFqpqQb//9ttvy7PPPivl5eXGcZdccolceeWVxv+3vj+qdKH/f3GzZs2kf//+x5xqw4YNsm7dOs/X9X18ww03VKp9vucK9h6w+5610+6FCxfKzp07jUODXdPaTjvnDnZMrLzHq9rOSL1e3wffffedvPXWW8bPHH0P5OfnG5c3P5Pq1q0reh/b/Wzw914K9D4I1k79XNy4caPoPWS+X7VO7dq1k86dO3t+7kXj51qk+ofrIIAAAggggAACCCSeQMwEWPqwvnnzZnn55ZcrBDOhHuj0F/q2bduGfPiNxi/6gQKsWrVqyciRI+X444+v1B352muvyerVqyu8NhYebvXh8KmnnpI9e/b4bff5558vffv2DcvEyTBJAyINI//whz9IcnJywHo4eU3zIr4B1s8//yyzZs0yHq61ZGdny7Bhw6R+/fph2fgerO8vDV7ee+89v+eMZoClD+bdunWTiy++OOz2EWCFTcYLROSzzz6TF154Qb755htbHvp5oCF39+7dRT+/gxXreyncAMtueOUvLIvEH2ZsgXEQAggggAACCCCAAAKVEIiJAEuDjSVLlhgjTypTTj75ZGMER7BAyE0Blj6wDxgwwDPiJpw26wimefPmyaeffhpTAZaOInj++eeN0VeByhVXXCGXXnppOBzidJikfdOxY0dp3759wBFyTl9TG+wbYOm/X3zxRXn11Vc9FoFG+dnF0tFuGor99NNPxkt++9vfGtc0RzBGM8DS+tSoUUNuuukmYzRcOIUAKxwtjtXPof/+97/y0ksveUb2hqOifyjo06ePnHPOOQFfVpUAS+unI6/Wr19fYeSVjvDVzyRrsB6Nn2vheHEsAggggAACCCCAAALhCLg+wNKRIc8995zo9CbfoqNOGjVqJKeffrrxcKtFR6bo6J3PP//8mFFaepyGWFlZWX59ovGLfqARWFrByk4j9Dd9UM/n9hFYGpzMmDFDfvjhB6N/dLRTmzZtpGXLlpKRkSG5ubnGSKNwR6VZwyQdkWdnJI/ed1988YUxIun999+v8DCrUxh1iqc5pc96Q1mvqccFe6C184bVe9237dZ+PuWUU4yAJ9D9HeoavqP2NKTTh/ALLrjA8zLr++PEE080phhWZdqijlTRESHWEmhq3dlnn20Eu3anBet5YynA0vuyQYMGoboq4PfVRaeT6vuEUjmBHTt2GNNozWnpehZ9v2u/6NR0M0DV7+sUdv15c+jQIU+YpMerv07p1eP9lcoGWIHCq2CBejR+rlVOnlchgAACCCCAAAIIIBBawPUBlj5Q6Ogrc70fDWJ0moZOJws0jUunWLzzzjuycuXKCutLaXiha/r4W1sqGr/oWwMsDR/MNVYqO43Q94FdH2h93dy8BpbVQqd9du3aNfQdHOIIJ9Y2Onz4sDzzzDPGA6tZgq075cQ1QzXcOtIuPT1dhgwZYoS64RbruerUqSPDhw+X4447LmCAVZWpSKHqFyjA0vdtr169pFWrVqFO4fl+LAVY1lF2thvJgY4I6Ptc1w7UQEqL3m8aoOv01WBrIX799deyaNGiCtMNddSvft76WzOvMgGWv/BKf/7pyEsdlRpovcRo/FxzpDM4CQIIIIAAAggggAACfgRcHWBp+KKLVZtTB/Uv4ToCQ6c32Sl79+6VJ554whNi/epXv5IRI0ZI7dq1j3l5NH7Rt4Y2OsLEHD1WmWmEuhi8tlfbrYGGLthuTiV0+wgsq4VTD/NOhUkHDx6Uxx57zDPFLlILgge7z4Mtum7n/WEeo/fc3LlzpaioyPiSv/DQyfdHqLoFW9xcQzUN1zRks1MIsOwocYwK6GLtS5cu9WD87ne/k6uvvjroenfmwfqHB/3sNUNuf6MYzWPDDbA0vHrllVeMjQ30jzNa7IRXepyT71unPku52xBAAAEEEEAAAQQQqKyAqwMs6y/f1nV5QjVaf/HXtYI2bdrkOVR3sbvwwgtdGWDplKwvv/zSEzrpSBMdcWJ3N0LfEEinlOloHF3PRQsB1i9dXpW1opYtW2bsjmiWQPdSpB70dKSIrlul7xMtOupDpxGGO4XMdz2tQCO5nHwQDvW+9Q2ddIqiTp3UANEs4UwlJMAKpc33TQHf3SM1KNU/duhUWbtF/1jw5JNPeoLgQD+vwgmw/K3JpX/Iufzyy43NJEL9bHDyfRupzzW73hyHAAIIIIAAAgggkHgCrg6wrKNyKhM+6G5S+pdxnSalRf+qrqGQtUTjF31/7dMAwdxB0N9UrmC3qO/Dulpp0b/aayHA+kWuMveQaW4doRHoXJF60NOHWw3V3nzzTaOKOmVU13lr2rSp7U+yvLw8efzxx+XAgQPGawJNjXTy/RGqctbQSd+veh+bIVY4UwkJsEJp830V8B29qv+uzBRZ63upbt26RghmrtFoStsNsKoaXun1nHzfRupzjTsSAQQQQAABBBBAAIFAAq4OsKw7o1VmYXPzF3gNsHQ0h251rtNCrCUav+j7C7D0r/a6Dos+DGkgoVPp7EyZ9H0AM8OqTz75pFoDrMLCQtm5c6exc6COBjLX71LnX//613LeeecZo938rQOj/uHs1lfZKYVOPnS5LcBSQ2tAG+6oPZ2eq9N0zbXSdH05f4vcO/n+CPVx7C900uvrOkPm4tp2pxISYIXS/uX71vsg0OhCf2f76KOP5KmnnjLuoUBT5zSM0U0R9LNi9+7dxlRc/Zoer58P9erVMz4r9LNON22IdLFOV6/sGoQ6iksttU16j2qgXLNmzQrNsRNgqY2O9tR1HM17Xkde6ftT/wgTauRVoLCsMsGceS4nP0sj3b9cDwEEEEAAAQQQQCA+BFwdYGkgoqNDdFqdllC7O1WlS5x8QLf7i76/AEsXmp83b17Y0wh91zEyH1Jef/31agmw9GHv1VdflZdfftkzsi2QvYZZusiwtsu6Y12sBVhum0Ko5tb3SDij9qwjuCK1Rlyo96m/0EmnR6r/tm3bPC/XQPvaa68NuishAVYo7V++rzu46nTU7777zvi33ena1nvI3/135MgRIyTVACtU0fBdN9rQIDbQJh2hzlHZ7/tOpdWAKNjufpW9hr4uVIDlVHjl71oEWFXpOV6LAAIIIIAAAgggEG0BVwdYivPaa695ptSZIVaXLl2MXQh1hJJTxS0BVocOHSq02W4g4fvwpbv36ULcdh/ewzHUwER3hTQX1rf7Wp2apqOodKdFs8RSgGVdxF3D1GHDhkn9+vWPIbAbYNq1C3Wc73sknFF71jW0go3ecvL9Eao9ge7bH374wQi0zV3itK06Ukg/CwIVu+8BJ/vMdy2lYFN3rYvVV3aUYShPu9/3/QzREUS6WL6OjApWdCSVbm5gTu+0TtG29pmdulRneBTs+l999ZVn9KsepwGajgrT9aYCjSK10x7rMcECLA2vtm/fLs8991yFkVe9e/eWFi1a2B55ZV7Tyfetk++RyrjxGgQQQAABBBBAAAEEXB9gaWCi01P27NlTobd0OkXjxo1FR2GceeaZVX7AiMYv+oHW+PJ9kLITSPiOwvENVuw+vNt9G+jIK32w0t3vzKKjqtq0aWNMaznhhBOML+tDrU630xFgOhXSLBdccIHog5i/4NHNuxBqG/Qe1FFuZgm2kHikH/S++eYbI0TIzc01qmd3qq3vLoah1s9y8v0R6n4Ldt/u2LFDnn32Wc/Dvd5zunC9v51F9Tp23wNO9lmsBljW96AZhAfrL3VbsGCBMR3QugGAfu355583pg2agZCGjbpZhfaX3nO6q54GkrrL3jvvvOPZZS/YaMBQ909lv6/13bhxo6xfv95oj1k0UNMp0fq+Ovfcc426V2V0WLAAy3p/q5GuAaefnXanDfq238n3rZPvkcr2Ea9DAAEEEEAAAQQQSGwB1wdY2j06BUUDBHOhaX9dpkFKgwYN5JxzzjHWudIH23B+4Y/GL/qBAixdryucaYS+0wd9F+G2+/Bu9y2gD1c6+spcL0mNBw0aFHCUho7K0H4zpyUFW3zbbQGWrimmQZy2+X//+1+FIE5DwiFDhhj3m78SzsgyO/ahRuZof2ho8t577xmns/Pwb13zR3et1CDId4RcsAdhO/UOdkyzZs2kf//+fg8Jdt/6C1GDTSW0+x5w8uG8sgFWVUyd2KTB+rkTaEF/s57W+856D+nn9syZM+Xw4cPGS3RKno4wDfS5rAHW0qVLQ67HVhWnUK/VNq1atUq2bNlSIcTyfZ2GV7o7oW6WoOv86fTWcEYDBwqwrOGVec3WrVsb6zaG8/PMfG00fq6FMub7CCCAAAIIIIAAAghUViAmAixtnD5cbdq0yfhLvbmjYLBGa6Clo2R0/SWdBhPql/9o/KIfbJdF32lhoaYR+ps+qDZ2H97t3DzWh1t9YL7xxhuN3bqCla+//tqY9qVr7GgJFJREKsCy09Zgx2i7+/TpYwSlgUqkAyyth+9ImEALafvW1zpdKtRoG+v7o6qOlQ2w9LrhTCW0+x4gwPqlR3XUpC4criVUKGadgmq9h3zf09bRWf7uHx3pOGfOHCM41oBI75GLLrqoqrda2K/X0Ve60Pzy5cuNey1U0UBLQywdWaZrh4UKs/wFWPqzyndkoe81dbSxfuZoUBtuicbPtXDryPEIIIAAAggggAACCNgViJkAy2yQufOd/oVcwxGdghKq6MOFPgCcdNJJAQ+Nxi/6wQIs32lhwaZ3BZo+qA21+/Aeyk+/b61rOLvd+QZsgdri9gBLQyEdcdGjRw/RHcqClWgEWNa1iDRg0xFOgR6mfQPSYOt5me10U4CldbKO1tFpXTqCzJzGatbb7nuAAOsXMWsopaGMLqrur/juyunvHrK+p0ONwLLzORTJY/Rny969e41Q7+OPP7b1hxN10CBPp0oGmmZofS/pqEfdadD8w4yeQ/8w8OGHH3pGgYWaKhvIJRo/1yLZR1wLAQQQQAABBBBAILEEYi7A8u0e/YVfR5Low6du5f79998HDLR0RJauv6R/xfY3Gisav+gHC7C0bU8++aQxEkCLdXFk0+Gzzz6TJ554wnj40TXBdEqfuduf3Yd3O7e878NqqPWSrOfbt2+fzJ07V3RanpZOnToZU4l8ixsDLH2w1NBTR4LoCInjjjvODpVxP+qua2bRdXOCjdgKddJGjRrJ8ccfH+ow8Q0Kta4jRowwRrJYi3XnwlBhl77e+v7Q82q4Yd1ZMmQl//8ADQEDjd6zc9/qVC+dzqrTrszib401O+fS17shwLr44osDTksN5arvSZ3yp+FHVYqOPlq0aJHHNdCISevnk797yLqzoX7u6vuoffv2xqjYUCOVqtIOp19rrtWlQZZO1dUdFQONBNZ26r2o0/78vT+ChcHaf3379pXf/OY3xvTrTz75xNMU/doNN9xgjIyzW6Lxc81u3TgOAQQQQAABBBBAAIFwBWI6wLI2Vh9qdb0lDVv0gVR/efctOhXj+uuvN0bSWEs0ftEPFmBp/Xyn89StW9cIJGrUqFGh6qtXrzZ2LdTSvXt30Ydgs9h9eLdz0/heJ1g44u9cobaN19dEKsBq165dBSOzvroAut4zOrLPXHhe75eWLVuK7nqZkZFhh8k4xskwxPZFRYxF5jUoLCoq8ns/mOfyPc7OJgH6OiffH6HaZPe+1dFCOj3VnOblb6qV3XM52WeVXQMr1Fpnodyc+r7uMKoBrH6eBpr65zsFNdiU1ZdfflnWrl17zHpS2lcaYulIpcqsWehUWyt7Hg36dNSjWr355pt+RwMHWrsqUIBlhlfmzyfrzqeV2Z3Ryfetk++RyrrzOgQQQAABBBBAAIHEFoirAMu3KwOtYxJoREE0ftEPFWCFmkaoQYs+wOvi9v62vbf78G7nLeD7UK6jgUaNGmUsFm6n6MgrHSWm03G06Dox+rDuOwIjUgGWv9Ffvm1QU31415FtZtEpqDrywc4oqGgGWHYX4fYNI0Otr2YaOPn+CHXPhHPfhppKaPdcTj6cx3qA5fu5on3Vtm1bY1qcb7G7Rp+GYMuWLTN2LvXd2c96D+hIpSZNmhjhso7Mq8ouf6Hur+r4vi5Uv2LFCmMksNnOQOGfvwDLGl6ZdbTe33pOHWWro+3sFCfft06+R+zUnWMQQAABBBBAAAEEELAKxG2AZTZUH8Y0PNGAREug6W/V+Yv+FVdcYSwmby2hAqxQ0wh9pw/6C4XsPrzbeVs4GWDpA6ouAO87FcYtAZZa6BQ7nb6zZ88eD41O49MQy84UrWg+6PmO2vO3LpF1raxgaxz53hdOvj9C3W/h3Lf+phLqqLlevXoZ73W753Kyz3zfKzoNVdfm0uDcWnzrpt9zywgsrYvvdFTr6E9rIB1qPTydfqfT7nQklo4qClV0lGnPnj2N6YahNt8Ida5Ifl/buX79etm4caPnsv6mflvfS4HCKz2Jv103NXTWe8pOoO7k+9b6Hgn0cy2S5lwLAQQQQAABBBBAILEEXBtgffvtt/LMM88Y07l0epcuJOw7PS6cbvKdEqOv8zcKx/pQFmjKnp3r2n0wDRVg6bWCTSP0HUlzzTXXyIUXXlihenYf3u20qaoBlu4uZoaI/nagc1OApR7W6Wn6NV0/7dprrw25do+TYYidvvE9JtTOcL7vhVC7zPme18kH4VBtCve+tU610ulp1113nejaY3bPZb3/Aq05F6ru1s+RYKMV7X5OhLpmdXzf18M6zdR3CqqOnNIwWtdnslN0pNL27duNabbBNuGoys57durhe4z+oWDp0qXGCFHdJETDRt+1BMM5nzUg9hfW25lS7XtN666b+j1/6735q2c0fq6F48WxCCCAAAIIIIAAAgiEI+DaAMt3+pwZHuhDaWX+Iq+Lu8+aNctYs0SLrruiC+VaH2J8F00Pd50n33MtXrzY2CVNS7AHPDsBVqBphL4LJAeqq92Hdzs3zLp164wwQEu4NnYe2NwWYGk7dYFw363t9d7r3LmzXHbZZUHJohlg6fQlnbKl6/Jo8X2A1tEcGkTqaBgtOg1p8ODBthZid3OApW3R9mq7zelb5iiVbdu2id67WoIFdtbPG38jGu28T/QzZsaMGZ51uXT6qY6W8Tdyz80BlnU6qu8oK9/RWYGmZNuxMtcs1PeLvtc0fPWdZqhTlHXdP91hsjqLdaSrbjAwcuRIWyOcrPXSNukUZA2KtejugX/84x8rbABh5/PQel410sX1dbdCLfpZpKMMtV+CFWvbwv3srszPtersK86NAAIIIIAAAgggkNgCrg2wrDtYVeVh5ssvvzTWitKpYVoCrYPkO6JJHxAGDBhgjOIIp1jXjwn2wGAnwAo0jVDXWtFpbvrAFOhh28kAqyq7EPpOdQzk78YAy9/0HQ0ihgwZEnS3uGgGWOobaBFu39FZwRbe9ne/uz3A0r5asGCBvP/++57q61RC/dwwp3QFC7Cs79vKhhjWez1YEObmAEsRfd/z5lppujaV/jFAN8vQomtj6RpZThQdnaWjbnXXUjOk0U03dCphdRcNP9944w3Pdfv06WOMcgq36AYKOmXdnH7sxAgsrYMGe88//7xs3brVUyX9LNIAumHDhkGrGemfa+GacTwCCCCAAAIIIIAAAnYFXBtgWUeSaIM6duwoHTp0CHsUlu+Cw8GCKQ0e9CHYHAWgD04aYoWz3bt1umLjxo0DTkexE2Bpu32nEZojOnR3L21XsCDCyQDLWtdQ69743oC+IzYCrUHmxgBL2+Bv+s6ZZ55prIelo+v8lWgHWBrUamCrwa0Wc50r30Ai3IDG7QGWttPfVEIdvaPTkbUEC7D0Pa8jXHQkkBa7I1x8+9/fZ5Z1Z1Df490eYPkGnuY0Qg2wzODc3xprvu3Thdt1tJ9uMqH9oGGLLkIerNgJu+3+cAvnOOvntoZCOjVS1zALp/juzqiv02nH1pHDlRmBpefSqfQ6FVs9zXL66acbn0XB6hnpn2vheHEsAggggAACCCCAAALhCLg2wNJGWEMNXRdFR0/pX/zt7lKlf82fN2+esZaWlmAjuazrl4S7bbl1wXi9XrARCnYDLN/pTRqa6PRHDbD0QSZYe5wMsKxTijQM0Ac8HWEQrOg6Nxqm6Ig6LYF2vXNrgKV1tu4EFirciHaApXX27Xud5qWjxnSdH3NqUzgBpJ4vFgIsrad1KqHvvRlqzS9riGF3hIt5DQ1fNNzRdYe0hAp43B5gWUM9XRdMizlSKdQ0S9+RP6HsfQ11BJN+3mjxt7ZfOD/g7B5rXStKX3fWWWcZa97Z2bhBj7du/hDojwuVDbD0GrpOl/qY95h+rXXr1nL11VcH/MNOpH+u2TXnOAQQQAABBBBAAAEEwhVwdYDlb9qEPhToX501GKpfv37AX9p1SpEGD2vWrPGEV3bWMLI+VGpQpoujd+nSpcKueb7QWk/9y/uSJUtEwyaz6ELww4cPl5o1a/rtF7sBlnUaoQYSOqpEv37OOedI//79/Y4SczLA0gbo6BRto9pq0fVddLHjevXq+W2fjojRB3pzupH6d+vWze9i/G4OsPxNT9O269pG/tbncUOA5TsSRMODHj16GDvL6cOsjoLRQEt3VrRbYiXA0veE3nOffPLJMU0LFaL4CzE0vNDPGl03L1BorveHjjbSwCacYMHtAZYC+oZ6GpZr0XvBzhRU38Xe9XWhdvI0F1M3R8GFCgDt3rt2j9Np2U8//bRnnSl9nS7Cr+ve6UiqQCNxzc//5557rsLoKF3YXkdH+e62avpNnz5djhw5YlTN36YWgeqs19IpsbrboTlS2M6C95H8uWbXm+MQQAABBBBAAAEEEAhXwNUBljbG+ldt3wZqMHTqqacagZZuva5Fp718+umn8sUXX3j+im++xs50i0DX04eEBg0aiE4JNEMLfVjVv4jreif6UOdb7IzesBtg6Xl9pxGa1wn1EOl0gOVvTSgdEdamTRvR0Rka6mjRkESnq2mdzZFv+vVg/m4OsLTu1pFk+jVdY0kXUrY+2FoDLF1HTYPGqhQNnXTqYqBpi9ZzWxeT1pFyOhpRH3ors/C2NcA68cQTjamJdusTqO0aamjzH7NrAAAgAElEQVRI4Fuqet/66ys9f6gAS4+xjtg066XvZw0kdOF7M5DQzxq9b3XklTliKJzPGmuooLus6mdMVYp+Dur7LJxpz8GuZ10bzDzWzhTUQMGvTgVv2rSp5OTkGKfTz1Gd7qp/bPCdHmf3/RVOABSsrf7CIfN4vc+1b/TnzUknneSpt/6s0Z8BR48etf35X5URWHoRfz+jggXqgV6jX6+On2tVuX95LQIIIIAAAggggAACwQRcH2Bp5fUhSkf+fPjhh5XuTZ3uotNB7KxpogGMLiZsLsQb7kX1YVen+elDWrASToBl3SVNzxtqYfuqBgH+6q4PT9oX5lQ0uzb6UN2vX78Ku3H5vtbtAZbWVadtrl27tsLIB13fxrrQvzXAsmsU7DgNeUaNGmX0ud2io4J0F0Xfnd30tZVZeNv60G23DqGOGzhw4DF+Tty3Gp6uWrWqQtvtBFhaXx29pTuJmtNeQ7XB+n1dP0nbpRs4BCvWACvc6/g73t+i4VU9r+8adua57E5B9beGnJ366Fp/OnrJGm7qa63vL6cCLD13WVmZsbag7lxp7vhnp76+x2iddfF5DYr9laoGWHpO/QPN3LlzK/yBINCIL7MOkfq5Fq4XxyOAAAIIIIAAAgggYFcgJgIs88FCp5a89NJLnqkXdhqpIxKuvPLKoFOA/J1HR1Tog8ymTZsqTAsKdk0dEaWhlU7X0hEKoUo4AZZ1GqGe298Cwb7XdCII8NcGHVnx6quvGoGOdeSJ9XgduXDppZdKu3btgo7WiYUAS8M7XX/G3CVN2+pvmqhbAizr2jda31ChZ6B7NtYCLH9TCe0GWGqgO+KtXLnSCM011LBT7N7r5rliJcCyLkyu7dT17zQwsVP0PtQF8vUPAtYw1fp6naapgZSu6WSdemceW50BlnkNHcWn/W+nzuZrdDST7lwYbLq5HutEgKXnsYa0dtZsjMTPNTv3BMcggAACCCCAAAIIIFAZgZgJsMzG6QOQrqmko0t0+oauI6K7M/muB6IP6TrVT9et0Skfdhd8DxTW6IiM7du3G8GFThXx/cu8ToPRsEqniLVo0cJWcGVeJ5wAy3xg0YcqLcF2U/T3gBzOw7vdG0ndd+3aZUwX1OlUGvBo0VFuOs1SFxfWh9GMjIyQp4yFAEsb4W8RZQ3nNCTVPtHilgBL67Js2TLPotv672BrpgXrpFgLsLQt1qmElXkPmPf4zp07jc8d388a/VzRgFxH2uh9rqM87dzr/t6fId8gNg+ojhFY1g0cKjMFVT+fdRTpli1bZPfu3UaIY36OaiCmnxca/l900UUhP0MjEWCZ3Gb/a5Cp95P+26y3vt/1819/xoTT/04FWP6maOpUY12XUKe6Biv62ur6uWbzVuUwBBBAAAEEEEAAAQTCFoi5ACvsFvICBBBAAAEEEEAAAQQQQAABBBBAAIGYFiDAiunuo/IIIIAAAggggAACCCCAAAIIIIBA/AsQYMV/H9NCBBBAAAEEEEAAAQQQQAABBBBAIKYFCLBiuvuoPAIIIIAAAggggAACCCCAAAIIIBD/AgRY8d/HtBABBBBAAAEEEEAAAQQQQAABBBCIaQECrJjuPiqPAAIIIIAAAggggAACCCCAAAIIxL8AAVb89zEtRAABBBBAAAEEEEAAAQQQQAABBGJagAArpruPyiOAAAIIIIAAAggggAACCCCAAALxL0CAFf99TAsRQAABBBBAAAEEEEAAAQQQQACBmBYgwIrp7qPyCCCAAAIIIIAAAggggAACCCCAQPwLEGDFfx/TQgQQQAABBBBAAAEEEEAAAQQQQCCmBQiwYrr7qDwCCCCAAAIIIIAAAggggAACCCAQ/wIEWPHfx7QQAQQQQAABBBBAAAEEEEAAAQQQiGkBAqyY7j4qjwACCCCAAAIIIIAAAggggAACCMS/AAFW/PcxLUQAAQQQQAABBBBAAAEEEEAAAQRiWoAAK6a7j8ojgAACCCCAAAIIIIAAAggggAAC8S9AgBX/fUwLEUAAAQQQQAABBBBAAAEEEEAAgZgWIMCK6e6j8ggggAACCCCAAAIIIIAAAggggED8CxBgxX8f00IEEEAAAQQQQAABBBBAAAEEEEAgpgUIsGK6+6g8AggggAACCCCAAAIIIIAAAgggEP8CBFjx38e0EAEEEEAAAQQQQAABBBBAAAEEEIhpAQKsmO4+Ko8AAggggAACCCCAAAIIIIAAAgjEvwABVvz3MS1EAAEEEEAAAQQQQAABBBBAAAEEYlqAACumu4/KI4AAAggggAACCCCAAAIIIIAAAvEvQIAV/31MCxFAAAEEEEAAAQQQQAABBBBAAIGYFiDAiunuo/IIIIAAAggggAACCCCAAAIIIIBA/AsQYMV/H9NCBBBAAAEEEEAAAQQQQAABBBBAIKYFCLBiuvuoPAIIIIAAAggggAACCCCAAAIIIBD/AgRY8d/HtBABBBBAAAEEEEAAAQQQQAABBBCIaQECrJjuPiqPAAIIIIAAAggggAACCCCAAAIIxL8AAVb89zEtRAABBBBAAAEEEEAAAQQQQAABBGJagAArpruPyiOAAAIIIIAAAggggAACCCCAAALxL0CAFf99TAsRQAABBBBAAAEEEEAAAQQQQACBmBYgwIrp7qPyCCCAAAIIIIAAAggggAACCCCAQPwLEGDFfx/TQgQQQAABBBBAAAEEEEAAAQQQQCCmBQiwXN59H374oVx33XXSunVrefjhhyUrK+uYGpeVlcmmTZtk5syZsnHjRikuLpY2bdrI0KFDpWvXrpKRkeG3lXv37pVHH31U1qxZIx9//LG0aNFC+vTpI0OGDJE6der4fU1hYaGsXr1a5syZI5s3b5a0tDRp3769jBw5Utq1ayfJyckxVz+X3wJUDwEEEEAAAQQQQAABBBBAAIGEFyDAcvEtcPjwYRk+fLgsXbrU+F9/AVZpaaksWLBARo8eLUePHjWCLg2VduzYYfx7woQJxn85OTkVWqrfHzFihLzxxhvSpEkTadCggezevVv27dsnnTp1kmnTpknjxo0rvEbDq4ceekjuvvtuqVmzpjRv3twIy7Zu3Wr8+4EHHjDOmZqa6nmd2+vn4u6naggggAACCCCAAAIIIIAAAggg8P8CBFguvRVKSkpk8uTJMn78eKOGgQIsHQXVv39/qVevnkyfPl0uuOAC4/g9e/bImDFj5LXXXpPZs2dL3759PS09ePCgcb4NGzYYodgNN9xghE65ubkyadIkuffee+Xmm282wirfEV+LFy+WYcOGSdu2bY1rNWzYUMrLy2Xbtm1GgPbNN9/IwoULjdFfZnF7/Vza/VQLAQQQQAABBBBAAAEEEEAAAQR8BAiwXHo76JRADZY0kHr33XflsssuO2YElo6IGjdunEydOlWWLVsmPXv2rNCaXbt2GcFV06ZNZe7cuVKrVi3j+8uXL5devXoZAZeGVL5TDH/66ScjjFq/fr2sWLFCWrVqZbxGR4Pp1EIdbeX7dfOC69atk969e8vgwYM953R7/Vza9VQLAQQQQAABBBBAAAEEEEAAAQQsAgRYLrwlDhw4IAMHDpTjjz9ebr31ViNQ8rcGlk7369evn6Snpxsjn+rXr1+hNXl5eXLLLbcYa1ytWrXKCMOKioqMUV068kpDp44dOx4j8PTTTxvh2ZQpU4zra3n77belW7du0qFDB2P0lU4Z9C06qkvrotd85plnjNFZbq+fC7ueKiGAAAIIIIAAAggggAACCCCAgB8BAiyX3RY6aukvf/mLvPjii6JT9nR01LXXXus3wNLRULpelX7/kUcekezs7GNac//99xtrVuk6WTrVUEdSaTi2f/9+efbZZ43RWdai0/4uvvjiCtMWlyxZYozmuueee4z/kpKSKrwsPz/fCLsee+wxef31141phG6vn8u6nuoggAACCCCAAAIIIIAAAggggEAAAQIsF90aup7UokWLjIXQZ8yYYQROn3zyScAAa+XKlXLVVVcZwdHEiRONkVjWoiOzBgwYIPfdd5/cddddnlFRepw5Usr6Gt2RUEMxXVdLX1+7dm1jxNbYsWMrjMqyvs4alrm9fi7qeqqCAAIIIIAAAggggAACCCCAAAJBBAiwXHR7fPjhh8YaUjrVT9em0p0DzTDJ3xRCazjlrynWY/yFU3YCLGs45e9a1mPcXj8XdT1VQQABBBBAAAEEEEAAAQQQQAABAiz33wPm4ukaMM2bN0/OOusso9IEWLWP6Tx/IVxlArZw7wpdB4yCAAIIIIAAAggggAACCCCAQLwL6MAatxVGYLmgR0pLS42peRrCzJ8/35gWaBYCLAIsF9yiVAEBBBBAAAEEEEAAAQQQQCCBBAiwEqizw2nqpk2bjF3/dM2re++9V1JTU20FWOvXrzcWcf/zn/9shF8pKSnHXNacxvfAAw8Yx3311VfGdbT427lQv26GZqeccooRqNWqVctYnF3X5po1a5axuLu/Yo6C0sXndQ0tt9cvnD7iWAQQQAABBBBAAAEEEEAAAQQQiJ4AI7CiZ++5shn82KlKs2bNRHcEbNKkiet3+WMXQjs9yjEIIIAAAggggAACCCCAAAIIIBBKgAArlFAEvv/oo4/K6tWr/V4pPz9fduzYISeccII0btzY+N8HH3xQTj/9dM+Ogrr7oL/RVEePHpVRo0bJhg0bZNWqVcbi8EVFRTJ+/HhjV8F169ZJx44dj7muOdpKpzXqDodadP2nbt26SYcOHWT69OlSs2bNCq8zR3bp+c3dDfft2yf9+vUzdkd0Y/0i0LVcAgEEEEAAAQQQQAABBBBAAAEEHBAgwHIAsTpPEWwNrMLCQhk3bpxMnTpVli1bJj179qxQlV27dknfvn2ladOmMnfuXGMqoJbly5dLr169ZMyYMcZuhxkZGZ7XmYvJ6/S/FStWSKtWrYzvHT58WIYMGWKM+vL9uvlCDcN69+5t7KJontPt9avOfuPcCCCAAAIIIIAAAggggAACCCDgnAABlnOW1XKmYAGWXnDz5s3Gmlb16tUTHcnVsmVLSUpKkj179hgB1Zo1a2TBggWeda/0NQcPHjTWsdKRWToSa8CAAUaIlZubK5MmTTLW4dLv6/eysrI87dK1rYYNGyZt27Y1QjMdBVZeXi7btm2T0aNHy/79+0WP0e+bxe31q5ZO46QIIIAAAggggAACCCCAAAIIIOCoAAGWo5zOnyxUgFVSUmIsrD5hwgTRKYOtW7eWtLQ0Y9qh/lu/rv/l5ORUqNyWLVtk5MiRsnPnTmM9rQYNGsju3buNaYm6MPy0adOMKYu+RQMuXQxe/9MphM2bN5fi4mJjVJb+W7+uC737LkLv9vo532OcEQEEEEAAAQQQQAABBBBAAAEEnBYgwHJa1OHzhQqw9HJlZWWiOxnOnDlTNm7caIRKbdq0kaFDh0rXrl0rTBH0rd7evXuNUVs6Skuv06JFC+nTp48xVbBOnTp+W6LTAnW9rjlz5hijvzQsa9++vRGGtWvXTpKTk495ndvr53CXcToEEEAAAQQQQAABBBBAAAEEEHBYgADLYVBOhwACCCCAAAIIIIAAAggggAACCCDgrAABlrOenA0BBBBAAAEEEEAAAQQQQAABBBBAwGEBAiyHQTkdAggggAACCCCAAAIIIIAAAggggICzAgRYznpyNgQQQAABBBBAAAEEEEAAAQQQQAABhwUIsBwG5XQIIIAAAggggAACCCCAAAIIIIAAAs4KEGA568nZEEAAAQQQQAABBBBAAAEEEEAAAQQcFiDAchiU0yGAAAIIIIAAAggggAACCCCAAAIIOCtAgOWsJ2dDAAEEEEAAAQQQQAABBBBAAAEEEHBYgADLYVBOhwACCCCAAAIIIIAAAggggAACCCDgrAABlrOenA0BBBBAAAEEEEAAAQQQQAABBBBAwGEBAiyHQTkdAggggAACCCCAAAIIIIAAAggggICzAgRYznpyNgQQQAABBBBAAAEEEEAAAQQQQAABhwUIsBwG5XQIIIAAAggggAACCCCAAAIIIIAAAs4KEGA568nZEEAAAQQQQAABBBBAAAEEEEAAAQQcFiDAchiU0yGAAAIIIIAAAggggAACCCCAAAIIOCtAgOWsJ2dDAAEEYl7gs+/K5Dd1k2O+HTQAAQQQQAABBBBAAAEE4keAACt++pKWIIAAAo4IzNpYJCPapztyLk6CAAIIIIAAAggggAACCDghQIDlhCLnQAABBOJEoFxEev87T577U7YkxUmbaAYCCCCAAAIIIIAAAgjEvgABVuz3IS1AAAEEHBM4klcuvf6dJzMGZ0mTk5hG6BgsJ0IAAQQQQAABBBBAAIEqCRBgVYmPFyOAAALxJaDrXw2bky9DLkmXfr9Pi6/G0RoEEEAAAQQQQAABBBCIWQECrJjtOiqOAAIIOC/w1p5SGb+4QJo1TJEp/TOdvwBnRAABBBBAAAEEEEAAAQQqIUCAVQk0XoIAAgjEq8BLu0pk0upCSUkWWXNHjqSlxGtLaRcCCCCAAAIIIIAAAgjEkgABViz1FnVFAAEEqllg4eZieWJTkXGVB6/NlFa/IcGqZnJOjwACCCCAAAIIIIAAAjYECLBsIHEIAgggkCgCU9cWyQtvFxvN7d0qTUZ2SE+UptNOBBBAAAEEEEAAAQQQcLEAAZaLO4eqIYAAApEW+NuyQvnvxyXGZRvVSZY5N2VFugpcDwEEEEAAAQQQQAABBBA4RoAAi5sCAQQQQMAjMPqpfPngQJnn38tuyZbjc5IQQgABBBBAAAEEEEAAAQSiKkCAFVV+Lo4AAgi4S6D/9Dz55sdyT6XGd8+QjuekuquS1AYBBBBAAAEEEEAAAQQSToAAK+G6nAYjgAACgQU6T8yVEu8ALOlwTqr8uXsGZAgggAACCCCAAAIIIIBAVAUIsKLKz8URQAAB9wj8lF8uVz+cV6FCOn1QpxFSEEAAAQQQQAABBBBAAIFoChBgRVOfayOAAAIuEvj8YJkMfTz/mBrNGZoljeomu6imVAUBBBBAAAEEEEAAAQQSTYAAK9F6nPYigAACAQTe/rxUxi0qOOa7I9unS+/fpeGGAAIIIIAAAggggAACCERNgAAravRcGAEEEHCXwLp3S+SfqwqPqdSFp6fIxL6Z7qostUEAAQQQQAABBBBAAIGEEiDASqjuprEIIIBAYIFFW4plzitFxxyQliKy5o4cSWEWIbcPAggggAACCCCAAAIIREmAACtK8FwWAQQQcJvA9PVFsvytYr/V+le/TGlxWorbqkx9EEAAAQQQQAABBBBAIEEECLASpKNpJgIIIBBK4N7lhfLaRyV+D7vuojQZeml6qFPwfQQQQAABBBBAAAEEEECgWgQIsKqFlZMigAACsSdwy9MF8t6XpX4rfma9ZJl5Y1bsNYoaI4AAAggggAACCCCAQFwIEGDFRTfSCAQQQKDqAgNm5MnXR8r9nihJRFaMzZYamfr/KAgggAACCCCAAAIIIIBAZAUIsCLrzdUQQAAB1wpc8VCuFPnMIDz1xGTZ/32Zp753XZ0hl5yV6tr6UzEEEEAAAQQQQAABBBCIXwECrPjtW1qGAAII2BbILSyX7pPzPMdnpon0bpUmCzZ7F3Xv0jxVxl6ZYfucHIgAAggggAACCCCAAAIIOCVAgOWUJOdBAAEEYlhAR1oNnp3vacEpJyTL2CvTZeyCAs/X6hyXJItvzo7hVlJ1BBBAAAEEEEAAAQQQiFUBAqxY7TnqjQACCDgosH1vqdz+jDesatYwRSZdlyndJ+dKgXcQljw1Iks03KIggAACCCCAAAIIIIAAApEUIMCKpDbXQgABBFwqsOG9EnlwZaGndpf+NlX+2iNDJiwpkDc+8+5MOKZzulx1QZpLW0G1EEAAAQQQQAABBBBAIF4FCLDitWdpFwIIIBCGwJKtxTL75SLPK3T9q5Ed0mXZm8UyY4P3623OTJH7emeGcWYORQABBBBAAAEEEEAAAQSqLkCAVXVDzoAAAgjEvICGVBpWmWX4ZenSp3Wa7D1YJkMe966NpYu7r7wtR1KYRRjzfU4DEEAAAQQQQAABBBCIJQECrFjqLeqKAAIIVJPA/SsK5dUPSjxnn9A9Q9qfk2r8u9cjeXIkt9zzvanXZ8rZp6RUU004LQIIIIAAAggggAACCCBwrAABFncFAggggID8aX6BvPuFd62ryf0zpXnDX0Kqf64qlHXvesOt6/+QJjf8IR01BBBAAAEEEEAAAQQQQCBiAgRYEaPmQggggIB7Ba6fmS8HDpd5KjhveJacWvuXeYIb3yuRB3wWeNfRVzoKi4IAAggggAACCCCAAAIIREqAACtS0lwHAQQQcLFA54m5UuLNr2TlbdmSk5Fk1FinD+o0QrPo+le6Dpauh0VBAAEEEEAAAQQQQAABBCIhQIAVCWWugQACCLhYIK+wXLpN9gZUqckia8fnVKjxTXPyZc933oRLdyLUHQkpCCCAAAIIIIAAAggggEAkBAiwIqHMNRBAAAEXC3xxqEwGPebdabB+rWSZPzKrQo1nbSySpW94dym86oI0GdOZdbBc3K1UDQEEEEAAAQQQQACBuBIgwIqr7qQxCCCAQPgCO/eVytiFBZ4XntMgRR4ZWHGNq7f2lMr4xd5jTjkhWZ4aUTHkCv/KvAIBBBBAAAEEEEAAAQQQsCdAgGXPiaMQQACBuBXY+H6JPPBCoad9l5yVKnddnVGhvcWlIl0m5UqpzzpZi2/OljrH/bJOFgUBBBBAAAEEEEAAAQQQqE4BAqzq1OXcCCCAQAwI6NRAnSJolp4XpsmojsdOD7z9mQLZvrfUc9xtV2bIlc1TY6CFVBEBBBBAAAEEEEAAAQRiXYAAK9Z7kPojgAACVRSwrm9106Xp0veiY7cYXLSlWOa84g26/I3UqmJVeDkCCCCAAAIIIIAAAggg4FeAAIsbAwEEEEhwgX+8UCgvv1/iURjfPUM6nnPsyKpPvimTkU94F3uvkZkkK8ZmC5MIE/wGovkIIIAAAggggAACCERAgAArAshcAgEEEHCzgC7grgu5m2XSdZlyfqOUY6pcLiI9puTJzwX6/34pM2/MkjPrJbu5edQNAQQQQAABBBBAAAEE4kCAACsOOpEmIIAAAlURGPRYvnxxyLs6+9ybsuS0Ov5DqfufL5RXP/SO1hp6abpc52e6YVXqw2sRQAABBBBAAAEEEEAAAasAARb3BAIIIJDgAt3+lSd5Rd5RVTotsGam/4mBL+4okckvencsbHFaivyrX2aCC9J8BBBAAAEEEEAAAQQQqG4BAqzqFub8CCCAgIsFCopFukzK9dQwNVlk7ficgDU++FO59J2W5/l+SrLImjtyJO3YGYcubjVVQwABBBBAAAEEEEAAgVgTIMCKtR6jvggggICDAgcOl8n1M70Ls9f7VZIsHJUd9ArXz8qXAz94pxxO7JspF55OguVgt3AqBBBAAAEEEEAAAQQQsAgQYHFLIIAAAgkssGt/qdy6oMAjcPYpKTL1+uBTAqeuLZIX3i72vOaa36XJiPbpCaxI0xFAAAEEEEAAAQQQQKC6BQiwqluY8yOAAAIuFnj1gxK5f4V3Tau2TVPlnp4ZQWu8+ZNSufs5b+jVqG6yzBma5eJWUjUEEEAAAQQQQAABBBCIdQECrFjvQeqPAAIIVEHguTeLZeaGIs8ZerRMk9Gdgo+m0nWzuk7KFe+y7yLLbsmW43P8L/xeherxUgQQQAABBBBAAAEEEEDAECDA4kZAAAEEElhg9stFsmSrdzrgkEvSpd/v00KKjH4qXz444F0H68/dM6TDOakhX8cBCCCAAAIIIIAAAggggEBlBAiwKqPGaxBAAIE4EXhwZaFseK/E05pxXTOk83mhg6gnXyuS+a97g69O56bKnd2CTz2MEzKagQACCCCAAAIIIIAAAlEQIMCKAjqXRAABBNwicPszBbJ9b6mnOv+8LlNaNgq9o+B7X5TKLfO962Dp9EGdRkhBAAEEEEAAAQQQQAABBKpDgACrOlQ5JwIIIBAjAoNn58v+771TAXUxdl2UPVQpLRPpPjlXdD0ss8y5KUsa1Qn92lDn5vsIIIAAAggggAACCCCAgFWAAIt7AgEEEEhggaum5MnPBd7l2Jf/KVt+lW1vMfa7lhbI/3Z7R2+N7JAuvVuFXj8rgblpOgIIIIAAAggggAACCFRSgACrknC8DAEEEIh1gZIykc4Tcz3NSE0WWTs+x3azVmwrlkfXeXcwbPWbFHnw2kzbr+dABBBAAAEEEEAAAQQQQMCuAAGWXSmOQwABBOJM4Osj5TJgRp6nVXWPS5JFN9tfx+qLQ2Uy6LF8z+vTUkTW3JEjKcwijLM7heYggAACCCCAAAIIIBB9AQKs6PcBNUAAAQSiIvDel6Vyy9PehdjPqp8s0wZlhVWXXo/kyZFc7xTEKf0zpVnD0IvAh3URDkYAAQQQQAABBBBAAIGEFyDASvhbAAAEEEhUgU0flsh9zxd6mn9xkxS5t1d4UwD/taZQ/rOzxHOOfr9PkyGXpCcqKe1GAAEEEEAAAQQQQACBahIgwKomWE6LAAIIuF1g+VvFMn29dw2rqy5IkzGdwwufXvmgRP6+whuCNTkpWWYMDm8Ul9udqB8CCCCAAAIIIIAAAghEX4AAK/p9QA0QQACBqAjMeaVIFm0p9lx7cLt0GdAmvF0EdQdD3cnQLLp/4Yqx2VIj095OhlFpOBdFAAEEEEAAAQQQQACBmBMgwIq5LqPCCCCAgDMC/1xVKOve9U7/u71LhlzRLDXskw+fmy+fflvmed3dV2dIu7PCP0/YF+YFCCCAAAIIIIAAAgggkDACBFgJ09U0FAEEEKgoMG5Rgbz9eanniw9emymtfhP+AuyzXy6SJVu9I7m6NE+VsVdmwI0AAggggAACCCCAAAIIOCZAgOUYJSdCAAEEYktg6OP58vlB78ipx4ZkyRm/Tg67Ee98Xip3LBI0hBcAACAASURBVPLuZljnuCRZfHN22OfhBQgggAACCCCAAAIIIIBAIAECLO4NBBBAIEEFejycJ0fzyz2tX3ZLthyfE/7aVcWlIt3+lSv6v2Z5emSWnFwr/DAsQbuCZiOAAAIIIIAAAggggEAIAQIsbhEEEEAgAQVKykQ6T8z1tFxjq/UTciT8+OqXU1inI95yebp0Pz+8BeETsBtoMgIIIIAAAggggAACCNgUIMCyCRWpw/bu3SuPPvqorFmzRj7++GNp0aKF9OnTR4YMGSJ16tTxW42ysjLZtGmTzJw5UzZu3CjFxcXSpk0bGTp0qHTt2lUyMvyvRVOZaxUWFsrq1atlzpw5snnzZklLS5P27dvLyJEjpV27dpKcfOyIC7fXL1J9y3UQcJPAtz+WS7/p3t0DT6yZJEtGV37an66BpWthmaXNmSlyX+9MNzWZuiCAAAIIIIAAAggggEAMCxBguajzXnvtNRk2bJgRXDVp0kQaNmwo+/btM/7drFkzI6C66KKLKtS4tLRUFixYIKNHj5ajR49K69atjVBpx44dxr8nTJhg/JeTk1Phdfr9ESNGyBtvvGFcq0GDBrJ7927jep06dZJp06ZJ48aNK7xGw6uHHnpI7r77bqlZs6Y0b97cCMu2bt1q/PuBBx4wzpma6t19zO31c1H3UxUEIirwwYEyGf1UvueaTU5KlhmDsypdB92FUHcjNEtmmsjqOyo/oqvSFeGFCCCAAAIIIIAAAgggEJcCBFgu6dYDBw7IwIEDZdu2bTJjxgzp16+fMZpJQyMNqG699Va5/PLL5bHHHpNatWp5aq2joPr37y/16tWT6dOnywUXXGB8b8+ePTJmzBjRUGz27NnSt29fz2sOHjwow4cPlw0bNsjDDz8sN9xwgxE65ebmyqRJk+Tee++Vm2++2QirsrK8D7SLFy82Ara2bdsa19KArby83KizBmjffPONLFy40Bj9ZRa3188l3U81EIi4wH8/LpG/LSv0XPf3jVPk/muqNmLqqil58nOBd02tR2/Ikt+ezDpYEe9cLogAAggggAACCCCAQBwKEGC5pFM1+BkwYIAROmlw5DvtT0dSjRo1SlasWCHr1q0zRllp0XBr3LhxMnXqVFm2bJn07NmzQmt27dplBFdNmzaVuXPneoKv5cuXS69evfxe66effjLCqPXr1xvXa9WqlXHOw4cPG9MYdbSV79fNC2q9evfuLYMHD/bU3+31c0nXUw0EoiLwwtvFMnWtd8pft/NT5U+X+59ubLeC/3ihUF5+v8Rz+KC26TLwYtbBsuvHcQgggAACCCCAAAIIIBBYgADLBXeHTrN76qmn5Mknn5Q77rhDunXrVqFW+fn5xggsHX2l60916dLF+L5O99ORWunp6cbIp/r161d4XV5entxyyy3GelqrVq0yRmcVFRXJ+PHjjZFXGjp17NjxGIGnn37aGJU1ZcoU47pa3n77baNeHTp0MEZf6ZRB36KjurQues1nnnnGM/3RzfVzQddTBQSiJjD31SJ55n/FjoZNL+0qkUmrvaO6zmmQIo8MrNqorqgBcWEEEEAAAQQQQAABBBBwlQABlqu6w39lzOmFOkVv6dKlcvbZZxsH6mgoXa/q2muvlUceeUSys49dgPn+++831qzSaYg61VBHUulUxf3798uzzz5rjM6yFp32d/HFFxvTDDXo0mmES5YsMUZz3XPPPcZ/SUkV9yrzDdlef/11Yxqh2+sXA11PFRGoNgENmjRwMsvYKzOkS3Pv+nWVufCR3HLp9Yh3YfiUZJGVt+WIrodFQQABBBBAAAEEEEAAAQSqIkCAVRW9an5tSUmJbN++Xe677z5j5NXEiRPltttu8yySvnLlSrnqqquMUVL6PR2JZS3m1EQ9x1133eUZtaXHmSOlrK/RReM1FNN1tfT1tWvXNoKssWPHVhiVZX2dNSxze/2qufs4PQKuFhi/uEDe2lPqqeM/+mRK6zNSqlznwY/ly/5DZZ7z/P2aTLmocdXPW+WKcQIEEEAAAQQQQAABBBCIaQECLJd2nxkGafXq1q1rhFiDBg2qsDaWNZzy1xTrMf7CKTsBljWc8nct6zFur59Lu55qIRARgZvm5Mue77xB06wbs6RxvaovuD59fZEsf8s7NbFHyzQZ3enYcD0ijeQiCCCAAAIIIIAAAgggEDcCBFgu7Epdp0p3AtTd/XRRdZ2Kp2tO6XpWun5VTk6OUWu3B0Rur1+4Xa/rgFEQiBeBe19pLLlF3pFRf73kUzkuwzulsLLt/PBgDZn3zimel9fJKZI7Lt5T2dPxOgQQQAABBBBAAAEEEIiCgK6h7bZCgOW2HrHUp7y83JhG+Oc//9lYdF13KNSpfCkpKQRYPlMcKzNCLNyuJ8AKV4zj3SpQWp4kE9Y1kfL/r6CuaDex80dScWW7ytW+qDRZ7t7YWMrKvWe7+9LdUiPdO12xcmfmVQgggAACCCCAAAIIIBApAQKsSEnH4XXefPNN6dGjhzRq1MizdtX69euNRdw13NIAR0MtazFHQT3wwAPGcV999ZWxmLsWfzsX6tfNaYannHKKzJ8/X2rVqmXsgDhixAiZNWuWsbi7v2KGSIsXLzbW0HJ7/eLwNqFJCNgSOPhTufSd5l1svXaNJHl2zLGbQNg6mZ+D/jS/QN79whtY3d4lQ65oVrUF4itbF16HAAIIIIAAAggggAAC8SHACKwY6cdDhw4ZwdOuXbtk1apVommo23f5c3v9YqTrqSYCjgt89FWZjHoy33NeXftK18Byqsx/vViefK3Ic7pLf5sqf+2R4dTpOQ8CCCCAAAIIIIAAAggkoAABlgs6/ccff5Q777xTdu7caYx0Ou+8846p1cGDB6Vfv37y7bffyrPPPitNmzb17Ciouw/6G0119OhRGTVqlGzYsMETeun6WrqOlu4qqFMSO3bseMy1zNFWU6ZMMXY41KLT57p16yYdOnSQ6dOnG2ty+RZzZJee39zdcN++fUad3Vo/F3Q9VUAgKgKbPymVu58r8Fxbdx/UXQidKh8cKJPRT3kDshqZSfLCWOdGeDlVT86DAAIIIIAAAggggAACsSNAgOWCviotLZW77rpLHnzwQZk8ebIRGiUlVVyNRsOm3r17GwHS3LlzjWl9hYWFMm7cOJk6daosW7ZMevbsWaE1Olqrb9++RthlvkYPWL58ufTq1UvGjBljrKmVkeEdGaGLxo8ePdqY/rdixQpp1aqVcc7Dhw/LkCFDjFFfvl83L2jWb/DgwZ5zur1+Luh6qoBAVARWvlMsj7zkHSHVpXmqjL3SuRFSurZW10m5UuDdjFAeG5IlZ/y66rscRgWMiyKAAAIIIIAAAggggEDUBQiwot4Fv1RAdxzUgEqLjnC64oorJDk5WcrKymTjxo1yxx13yJ49e2T27NlGKGWWzZs3G1ML69WrJ48++qi0bNnSCL/0WA2o1qxZIwsWLPCse6Wv09Fcuo6VjszSkVgDBgwwQqzc3FyZNGmSsQOifl+/l5XlnVaka1sNGzZM2rZta4Rmp59+uugi81p3Db32798veox+P1bq55LupxoIRFRAp/fpND+zDLw4TQa1TXe0DvcsK5DXP/aug3XTpenS96I0R6/ByRBAAAEEEEAAAQQQQCBxBAiwXNLXGgQtWbLEmPL3ww8/SJMmTaRhw4bGNEFdVF2n7OlC7LqQemqqdzHkkpISY2H1CRMmiE4ZbN26taSlpcmOHTuMf+vX9b+cnJwKLd2yZYuMHDnSmLao12rQoIHs3r3buJ4uDD9t2jRp3LhxhddowKV10P+0Ps2bN5fi4mJjVFas1s8l3U81EIiowL/WFMp/dpZ4rnnrFRnStYWzi6xbR3mdf1qKTOrn3DTFiIJxMQQQQAABBBBAAAEEEIi6AAFW1LvAWwENsT766COZM2eOMXJKgysNl7p06SJDhw41pgJapxbqq3WU1qZNm2TmzJnGaC0Nldq0aWO8pmvXrhWmCPo2d+/evcaoLfNaLVq0kD59+hhTBevUqeNXRqcFrl692qijjv7SsKx9+/ZGGNauXTtj1Ji1uL1+LroFqAoCERGYsKRA3vjMOzrq/msy5feNj93FtCqVOXC4TK6f6V0HKy1FZNXtOaL/S0EAAQQQQAABBBBAAAEEwhUgwApXjOMRQACBGBcYPjdfPv22zNOKGYOzpMlJzq9P1Xdanhz8SVfE+qX887pMadmIBCvGbx+qjwACCCCAAAIIIIBAVAQIsKLCzkURQACB6An0fiRPDud6g6Ulo7PlxJoVN45wonZTXiyUNTu8UxX7tE6T4Zc5u9aWE/XkHAgggAACCCCAAAIIIOB+AQIs9/cRNUQAAQQcE9DYquMDuWLGVxpbrZ+QI87HVyKbPiyR+54v9NT9N3WTZfZQ78YQjjWKEyGAAAIIIIAAAggggEDcCxBgxX0X00AEEEDAK3Do53LpMzXP84VaOUny3C3Z1UL0c0G59JiS5wnL9CLLbsmW43OqIy6rliZwUgQQQAABBBBAAAEEEHCJAAGWSzqCaiCAAAKREPj46zL54zzv4upn/DpZHhtSfaOi9Fp6TbNM6J4h7c9xdsfDSLhxDQQQQAABBBBAAAEEEIiuAAFWdP25OgIIIBBRgS27S+WvSws812z1mxR58NrMaqvD3FeL5Jn/FXvO3+ncVLmzW0a1XY8TI4AAAggggAACCCCAQHwKEGDFZ7/SKgQQQMCvwOrtJfLwf7zrUl3RLFVu71J9gdKOfaVy20JvYKbTB3UaIQUBBBBAAAEEEEAAAQQQCEeAACscLY5FAAEEYlzgqf8WydP/9Y6IGtAmTQa3q76dAUvLRLpMypXiUi/cE8OypOGJyTEuSfURQAABBBBAAAEEEEAgkgIEWJHU5loIIIBAlAV09JWOwjLLmM7pctUFadVaq/GLC+StPd4Ea1THdOl5YfVes1obxMkRQAABBBBAAAEEEEAg4gIEWBEn54IIIIBA9AR0/StdB8ss9/XOlDZnplRrhZ57s1hmbijyXKP1GSnyjz7Vt+5WtTaGkyOAAAIIIIAAAggggEBUBAiwosLORRFAAIHoCIx8Il8++ca7K+C0QVlyVv3qnc73+cEyGfq4d+fDzDSRlbflSEr1XjY6wFwVAQQQQAABBBBAAAEEqkWAAKtaWDkpAggg4E6BPlPz5NDP5Z7KLbo5W+oel1Ttle31SJ4cyfVed8qATGl2avWO/Kr2RnEBBBBAAAEEEEAAAQQQiJgAAVbEqLkQAgggEF0BjY86PpAr3hhJZO34HEmNwEioiSsLZf173rW3+rdJkxurcfH46EpzdQQQQAABBBBAAAEEEHBagADLaVHOhwACCLhU4IfccrnmkTxP7X6VnSTL/5QdkdpqeKUhllma1k+W6YOyInJtLoIAAggggAACCCCAAAKxL0CAFft9SAsQQAABWwKfflsmw+d616JqVDdZ5gyNTIik0wd1GqFZdNLiirHZUiOz+qcv2sLhIAQQQAABBBBAAAEEEHC1AAGWq7uHyiGAAALOCWz9tFT+8myB54QXnp4iE/tGbjdAXchdF3Q3yz09M6Rt01TnGsiZEEAAAQQQQAABBBBAIG4FCLDitmtpGAIIIFBR4MUdJTL5Re80vs7npcq4rhkRY5q5oUiee7PYc72uLVLl1isid/2INZQLIYAAAggggAACCCCAgOMCBFiOk3JCBBBAwJ0C818vlidfK/JUrt/v02TIJekRq+ybn5XKn5d4R4DVOS5JFt8cmTW4ItZILoQAAggggAACCCCAAALVIkCAVS2snBQBBBBwn8C/XyqUVe94dwIc3SlderRMi1hFi0tFukzKlVLvLEKZPzJL6teKwDaIEWslF0IAAQQQQAABBBBAAIHqECDAqg5VzokAAgi4UODu5wpk8yelnppFYw2qsQsLZOc+bx3+dHmGdDufdbBceLtQJQQQQAABBBBAAAEEXCVAgOWq7qAyCCCAQPUJjHoyXz76yjv8aer1mXL2KSnVd0E/Z37mf8Uy91XvNMY/NEmVv/ViHayIdgIXQwABBBBAAAEEEEAgBgUIsGKw06gyAgggUBmBvo/mycGj5Z6XLhyVLfV+lVSZU1X6NR9/XSZ/nJfveX1mmsjqO3IksrWodPV5IQIIIIAAAggggAACCERJgAArSvBcFgEEEIikgMZWl0/MlRKf9afWjs+R1AgvP6X16DElT34u8AZp0wZlyVn1I1yRSOJzLQQQQAABBBBAAAEEEKiyAAFWlQk5AQIIIOB+gSN55dLr33meitbMSpIVt0ZnB8B7lxfKax95F5Mf1DZdBl4cucXk3d9b1BABBBBAAAEEEEAAAQSsAgRY3BMIIIBAAgh89l2ZDJvjnbp3Wp1kmXtTVlRavnp7iTz8n0LPtc9tkCL/HpgZlbpwUQQQQAABBBBAAAEEEIgNAQKs2OgnaokAAghUSeCtPaUyfnGB5xznN0qRSddFJzQ6+FO59J3mHQ2Wkiyy8rYc0fWwKAgggAACCCCAAAIIIICAPwECLO4LBBBAIAEEXtpVIpNWe0c9dTo3Ve7sFr3d/wbOzJevDnsX5PpHn0xpfUZkd0RMgG6niQgggAACCCCAAAIIxI0AAVbcdCUNQQABBAILLNxcLE9sKvIc0PeiNLnp0vSokf37pUJZ9Y53HayeF6bJqI7Rq0/UILgwAggggAACCCCAAAII2BIgwLLFxEEIIIBAbAtMXVskL7xd7GmEhkUaGkWr/PfjEvnbMu+IsFNPTJZ5w6KzJle0DLguAggggAACCCCAAAII2BcgwLJvxZEIIIBAzApoWKShkVnuvjpD2p2VGrX2FBSLdJ2UK+U+NVh2S7Ycn5MUtTpxYQQQQAABBBBAAAEEEHCvAAGWe/uGmiGAAAKOCYx+Kl8+OOBdc+qRgZlyToPorjllrdMdXTPk8vOiF6o5hs2JEEAAAQQQQAABBBBAwHEBAizHSTkhAggg4D6BftPz5NsfveOd5o/Mkvq1kqNa0SdfK5L5r3unNV52dqr85aroLSwfVQwujgACCCCAAAIIIIAAAkEFCLC4QRBAAIEEEOg8MVdKvAOwZO34HEmNbn4l735RKn+aX+DRr5GZJC+MzU6A3qCJCCCAAAIIIIAAAgggEK4AAVa4YhyPAAIIxJjAT/nlcvXDeZ5a52Qkycrboh8UlZaJdJ+cK7oellkeG5IlZ/w6yslajPUv1UUAAQQQQAABBBBAIBEECLASoZdpIwIIJLTA5wfLZOjj+R6DU2sny7zh7tjx7y/PFsjWT0s9dRt2Wbpc2zp6uyMm9I1C4xFAAAEEEEAAAQQQcLEAAZaLO4eqIYAAAk4IbPu8VO5c5J2q1+K0FPlXv0wnTl3lcyx/q1imry/ynOeCRiny0HXuqFuVG8cJEEAAAQQQQAABBBBAwDEBAizHKDkRAggg4E6Bde+WyD9XFXoq1/6cVJnQ3R2Lpe//vkwGz/aODktLEVl1e47o/1IQQAABBBBAAAEEEEAAAVOAAIt7AQEEEIhzgUVbimXOK95RTn1ap8nwy9Jd0+pej+TJkVzvDok6AktHYlEQQAABBBBAAAEEEEAAAQIs7gEEEEAgQQSmrSuS57d5V0of2SFderdyzzpTD60ulLW7Sjy9oWtg6VpYFAQQQAABBBBAAAEEEECAAIt7AAEEEEgQgXuXF8prH3kDor/2yJBLf5vqmtZvfL9EHnjBO8VRdyHU3QgpCCCAAAIIIIAAAggggAABFvcAAgggkCACtzxdIO996d3p7+EBmXLeqe6ZovdzQblcNSWvQm+8MDZbamQmJUgP0UwEEEAAAQQQQAABBBAIJcAaWKGE+D4CCCAQ4wL9Z+TJN0e8a0w9PSJLTj4h2VWtGjYnXz77rsxTp79clSGXne2eUWKuwqIyCCCAAAIIIIAAAggkoAABVgJ2Ok1GAIHEEug8MVdKvNmQrLkjRzLdswSW0RmPvVwkz271rtN1+XmpckdXd+yUmFh3C61FAAEEEEAAAQQQQMCdAgRY7uwXaoUAAgg4ImCdnpedniSrbs925NxOnmTb56Vy56ICzymPz0mSZbe4r55OtplzIYAAAggggAACCCCAgH0BAiz7VhyJAAIIxJzAvu/L5MbZ+Z56n3JCsjw1wn0LpBeXinT7V67o/5pl3rAsOfVEd011jLkbgAojgAACCCCAAAIIIBAnAgRYcdKRNAMBBBDwJ/DO3lK54xnvyKZmp6bIlAGZrsTSemp9zTKqY7r0vNBlcx1dKUelEEAAAQQQQAABBBCIfwECrPjvY1qIAAIJLLDhvRJ5cGWhR0AXRtcF0t1YFm8plsdfKfJUrfUZKfKPPu4M29zoR50QQAABBBBAAAEEEIhnAQKseO5d2oYAAgkvsGRrscx+2RsKXfO7NBnRPt2VLru/KZMRT3inO+pC8ytvy5EUZhG6sr+oFAIIIIAAAggggAACkRQgwIqkNtdCAAEEIiwwY0ORLHvTu7vf8MvSpU9r907Lu2pKnujC82b598BMObdBSoTVuBwCCCCAAAIIIIAAAgi4TYAAy209Qn0QQAABBwXuX1Eor35Q4jnjhKsypP3ZqQ5ewdlT/X1FobziU9+BF6fJoLbuHDHmbMs5GwIIIIAAAggggAACCAQTIMDi/kAAAQTiWOBP8wvk3S+8C6NP7p8pzRu6d0TTf3aWyL/WeNfsOqt+skwb5L5dE+P4lqFpCCCAAAIIIIAAAgi4UoAAy5XdQqUQQAABZwSun5kvBw6XeU42b3iWnFrbvYtKHfypXPpOy/PUN0lEVt+RI7oeFgUBBBBAAAEEEEAAAQQSV4AAK3H7npYjgEACCHSemCsl3vxKVt2WLdkZGgu5twx6LF++OOSt9N96Zcgfmrh32qN7JakZAggggAACCCCAAALxI0CAFT99SUsQQACBCgJ5heXSbbJ3NFNqssja8TmuV3p0XZGs2OZdeL7b+anyp8szXF9vKogAAggggAACCCCAAALVJ0CAVX22nBkBBBCIqoCOYtLRTGapXytZ5o90/3pS/9tdKnctLYi5eke1s7k4AggggAACCCCAAAJxLkCAFecdTPMQQCBxBXbuK5WxC71B0LkNUuTfAzNdD1JQLNJ9cq6U+kx9XHxzttQ5zt1TH10PSwURQAABBBBAAAEEEIhhAdcGWIWFhbJ9+3aDtkWLFpKRYX/6yOHDh2XcuHHGax966CGpVatWDHcRVUcAAQQqJ/DKByXy9xXeHf0u/W2q/LWH/c/Syl3VmVdZd0+8sV269G/DSu7O6HIWBBBAAAEEEEAAAQRiT8C1AdahQ4ekf//+hujChQuldu3aHt2ff/5ZFixYYPx7wIABUqNGjQrywV4be11EjRFAAIHKCSx9o1hmbSzyvLjnhWkyqmN65U4W4Vc9/d9ieeq/3rqnJIs8dmOWNKrr3h0UI0zE5RBAAAEEEEAAAQQQSCiBmAywQgVUob6fUD1MYxFAIGEFNLzSEMsswy5Ll2tbx8YopiN55TJkdr7o/5qlQe1kmT0kS9LZkDBh72kajgACCCCAAAIIIJC4AgRYidv3tBwBBOJc4B8vFMrL75d4Wjm+e4Z0PCd20p9tn5fKnYu8a3hpQ3q0TJPRnWJjFFmc3140DwEEEEAAAQQQQACBiAoQYEWUm4shgAACkRPQBdx1IXezTOqXKeeflhK5CjhwpYf/Uyirt3tDOD3lP6/LlJaNYqsdDlBwCgQQQAABBBBAAAEEElqAACuhu5/GI4BAPAvcMCtfvvzBu5XfE8OypOGJsbWGVFGJyI2z8+TrI96phMdnJ8mTI7KkZia7Esbz/UvbEEAAAQQQQAABBBDwFSDA4n5AAAEE4lSg27/yJK/IG/ysGJsdk6HP7m/KZNST+VLqzeLkosYp8vdrMuO052gWAggggAACCCCAAAIIWAUIsLgnEEAAgTgUKCgW6TIp19Oy1GSRteNzYrali7YUy5xXvLsSakPGXpkhXZrHzppeMYtPxRFAAAEEEEAAAQQQcIEAAZYLOoEqIIAAAk4LHPihTK6fle85bb3jk2ThH7OdvkzEzqfjyMY8lS8fHPAOw8pME5lzU7acdDxTCSPWEVwIAQQQQAABBBBAAIEoCRBgRQmeyyKAAALVKbBrf6ncusC7g9/Zp6TI1Otje8rdwZ/K5cbH8yWv0DstsnG9ZJk+KEtSYmtpr+rses6NAAIIIIAAAggggEBcCrg+wCopKZFZs2ZJrVq1PB1w+PBhGTFihPFv6/f0a+b3U1NTZeHChVK7du247DwahQACCAQSePWDErl/RaHn222bpso9PTNiHmzThyVy3/PedmmDBl6cJoPapsd822gAAggggAACCCCAAAIIBBZwfYC1du3aSvdf586dCbAqrccLEUAglgWee7NYZm7wrhl1dcs0ublTfIQ8D64slA3vlXi6JylJZOr1WfLbkxmGFcv3LHVHAAEEEEAAAQQQQCCYAAEW9wcCCCAQhwKzXy6SJVuLPS0bckm69Pt9Wly0VKcQ6lRCnVJoljrHJcmTw7NF18WiIIAAAggggAACCCCAQPwJuDbAij9qWoQAAghETsA6SunObhnS6dz42bFPF3Mf83S+lHszLOl8XqqM6xr70yQjd5dwJQQQQAABBBBAAAEEYkeAACt2+oqaIoAAArYFbn+mQLbvLfUc/8/rMqVloxTbr4+FA5/YVCQLN3tHmWmd/35NplzUOL7aGQt9QR0RQAABBBBAAAEEEKhuAQKs6hbm/AgggEAUBAbPzpf935d5rjxnaJY0qhtfa0SVlomMejJfdn/jbWfNzCSZOyxLatdIioI6l0QAAQQQQAABBBBAAIHqEnBtgFVWViY//vij6P/aKRkZGVKjRg07h3IMAgggEPcCV03Jk58LvPPrnr81W47Lir9Q5+sj5TL08Twp8BmI1ezUFJkyIDPu+5gGIoAAAggggAACCCCQSAKuDbAOHTok4J09DgAAIABJREFU/fv3l3B2IWzYsKH07NlTxowZI6eddloi9SNtRQABBDwCJWUinSfmev6dmiyydnxO3Aq9uKNEJr9YWKF9IzukS+9WrOget51OwxBAAAEEEEAAAQQSTiCuAiyz95o0aSKzZ8+Wtm3bJlyH0mAEEEBARyUNmJHngah7XJIsujk7rmH+urRAtuz2rvmVmiKi0yYb1I6vaZNx3Yk0DgEEEEAAAQQQQACBIAKuDbDC6bX8/Hz5+eef5f333zeCq0WLFsmll14q8+fPl5NPPjmcU3EsAgggEPMC731ZKrc8XeBpx29PTpZHb8iK+XYFa8DRgnIZMjtfDv3snTapa37NGpwlGmZREEAAAQQQQAABBBBAILYF4iLA8u2C3NxcGTdunMyYMUPmzJkjQ4YMie0eovYIIIBAmAKbPiyR+573Tqm7uEmK3Nsr/teE2rm/VMYu8AZ3yqbTCHU6IQUBBBBAAAEEEEAAAQRiWyDuAiztjjfffFN69OghV199tUyePFkyM+P/wS22b0NqjwACTgosf6tYpq8v8pzyqgvSZEznxAhxtN3aft+iC7rrwu4UBBBAAAEEEEAAAQQQiF2BuAywvvrqK2MB+JycHGMaYa1atWK3h6g5AgggEKbAnFeKZNEWb4hzY7t06d8mMRY0LykVGTonX7445N3BtnaNJJk7LEtqZsbfLoxh3hocjgACCCCAAAIIIIBAzArEZYBl7mCovbJw4UKpXbt2THRQeXm5fPTRR8bUxzVr1sjHH38sJ5xwgrRv315Gjhwp7dq1k+TkYxckLisrk02bNsnMmTNl48aNUlxcLG3atJGhQ4dK165dJSMjw2/79+7dK48++qjnWi1atJA+ffoY0y7r1Knj9zWFhYWyevVqo46bN2+WtLS0mK9fTNwcVBKBMAT+uapQ1r1b4nnF7V0y5IpmqWGcIbYP/fy7MhkxL180zDLLRY1T5O/XMBo3tnuW2iOAAAIIIIAAAggkskBcBlgHDx6Ufv36SUpKSswEWBpeLVmyREaNGiU//PCD6E6KDRs2lJ9++km2bt1q3KMTJkww/tORZWYpLS2VBQsWyOjRo+Xo0aPSunVrI1TasWOH8W9/r9HX6vdHjBghb7zxhnGtBg0ayO7du2Xfvn3SqVMnmTZtmjRu3LjCe0PDq4ceekjuvvtuqVmzpjRv3twIy7R++u8HHnjAOGdqqvdB2e31S+Q3P22PX4Fxiwrk7c+96c3Evply4emJNYVu2ZvFMmODdxql9vad3TKk07mJE+TF7x1OyxBAAAEEEEAAAQQSUSAuA6y3335bunXrJt27d5eHH35YsrLcv/vWrl27pG/fvpKXlyfTp0+XK664whhtpcHWtm3bjIBKwyYNq3R6pFl0FJT+u169ev/H3n2AR1F1fQD/p242oUcQ6aAIAioIIooUpb70Ji10kF4EPhBBROClGESkF0FqaAJSlVBUUFQUReyIgqAUhdBCdrPJJvmeM7y7sxsCaVtmdv/3eXiQZGfm3t+duJsz556rHFe9enXlW6dPn8bw4cNx+PBhZWdGObetSYBvwIABOHDggOLTs2dPJegkBfBnzZqFyZMnY+jQoUqwytFu48aN6N+/P+rWratcSwJsjv27dOmSEjCU7C+99M8ff+g5Zt8X6PuOGX9eVpfQLetnxINF7sze9HUJKeguhd1tLSwEWDUgHIXzcSmhr889x0cBClCAAhSgAAUo4HsCPhfAslqtmDRpkpIN9NZbb2HkyJG6mDUJJI0aNUopOi99Dghw/gVr37596NChg1KcXoJHkvEkGVGy4+K8efOwdetWtGvXzmmstqBYxYoVsWLFCnstsG3btqF9+/ZKgEuCVI5LDCXjS4Jl+/fvx/bt21GzZk3lnNeuXVOWFkq2lePXbRe09a937972c2q9f7q4MdhJCuRAoM0cE+LNafYjt44IR4EI/wvaxN1KQ99lZsQnqhaVigdiXg8j0v0vNgfKPIQCFKAABShAAQpQgAIU8KSAzwSwJHAly98kuCPBoMcff1xZkifL47TeEhMTMW3aNLz33ntKoMkxg8nWd6mH1alTJyXTylbXS8YrSyVDQ0OVrxUrVsxpqJLNNWLECKXG1a5du5TsrKSkJIwbN04xkqBTo0aN7uBZs2aNkpXlGAC0ZbU1bNjQHkBzPNC2bFOuuX79eiU7S+v90/p9wf5RICcC1lSgycwE+6EStto/PgL+F766TfDFqRS8+l6iE2WvuqHo/qx/FLXPyT3EYyhAAQpQgAIUoAAFKKBFAc0GsGyF2GNjY7PtJoXPJZAlAZ/0mUzZPplGDpBsKsnAKleunD2AJdlQUq9Kxjl37lyEh4ff0dupU6cqNatsSw8lk6p79+44d+4cNm/eDMnOSt9kWeKzzz6rLDO0LcGUYKAsQ5TsNvmT3tVsNiuZY0uXLsVnn32mBOG03j+NTC27QQGXCly6kYaohSb7OQvnDcDGYXf+v8GlF9X4yd7cY8GHJ9Si9kGBwMJeRpQv6n/LKjU+VeweBShAAQpQgAIUoAAF7irgUwEsWVbXtm1bZSneY4895jPBK6kzJYGk0aNHY+LEiUoASQrU79y5E61bt1YCRzNnzlQysdI3yczq1q0bpkyZohxry4qS19kypdIfk1G2l22J472WZaYPlmm9f/z/AgV8UeDn86kYttpsH1qFBwKxqLf26wC6cy4Sk4F+75hw8bq6lPCBAgFY/mI4pC4WGwUoQAEKUIACFKAABSigfQHNBrCkftLx48chy+vu1SSQU7ZsWaXYuASwMgriaH8a7t3DQ4cOKUv6JMNKCqlLcE5a+uBURmdJ/5qMglNZCWClD05ldK30r9F6//R+X7D/FMhI4NOTVry+1WL/Vu2HgzClQ5jfY526lIohq8xIUWvbo3nVYIxqZvB7GwJQgAIUoAAFKEABClBADwKaDWDpAc8Tffziiy8waNAgZVfBJUuWoEuXLvbMMq0HiLTev+zOn9QBY6OA1gU+P1cQ23+5397NWiWvo12lS1rvtkf6d/CPSMT+XtjpWr2e+BuVCt/yyPV5EQpQgAIUoAAFKEABCuhFQGpoa60xgKW1Gflff2TZoNT/eumll3DhwgVlCaFkYQUHB9t7rPUAkdb7l92pZwAru2J8vTcE9p4qjI9OR9ov3fihK2j44BVvdEVz10xLAxZ+VRrnrqtLKo0hKRj77GlEhKZorr/sEAUoQAEKUIACFKAABbwlwACWt+R1dl3ZUVGCP1LLS9r8+fOVAuqBgc4Fh/fv368UcX/llVcgy/dkOWX6ZgsiTZ8+XXmdBMOioqKUl2W0c6F83bbMsESJEli7di0KFiyoFGcfOHCgkgUmxd0zarYlhLLMUQrLa71/Orst2F0KZElg1m4L9n6vFiwf3cyAZlXVwHeWTuLDL7p8Mw193jHDZFHrYdUoG4Q3unCZpQ9PO4dGAQpQgAIUoAAFKOADAprNwLp165ayc96NGzdyzJw/f36lgHmePHlyfA5PH5iQkAAJNsmfChUqKAGjevXqZViQXuu7/Gm9f56eW16PAp4QGLcxEV+fVrOJpnUMQ62H7gxue6IvWr3G/h+tmLlTrRMm/RzWOBRtarCiu1bnjP2iAAUoQAEKUIACFKCAZgNYcXFxSqaQLKPLaWvSpImSZRQZqS6nyem5PHFcfHw8Xn75ZSxevFjJrJo7dy4qVqx410vbdhSUwvUZZVPJ+YYMGYIDBw5g165dkBTApKQkjBs3TlmSuG/fPjRq1OiO89uyrRx3HJTlcy1btkTDhg2xcOFCpWC+Y7Nldsn5bbsbar1/nphTXoMCnhZ4cbkZp/9VK5Uv6WNE+aLO2Zue7pMWrzflfQsO/aJmqoUGA8v6GlEyklZanC/2iQIUoAAFKEABClCAApoNYOUkA0uCJ3v27MHRo0eVmW3evLl9CZzWp1oyr8aOHYtFixbhhRdeUAJMxYsXv2e3ZadGOWbevHnYunUr2rVr5/T677//Xll6KEGwFStWKEsBpW3btg3t27fH8OHDER0dDYNB3YXr5s2bGDZsmLL8b/v27ahZs6ZyzLVr19C3b19IVpXj120XlGBYhw4d0Lt3b/s5td4/rd8T7B8FciLQ/m0TrpvU5XHvjQhHoYiAnJzKp4+RJYS9lpoRd0u1KlskEEv7GBHEGJZPzz0HRwEKUIACFKAABSigTwHNBrCyy/nXX3/h1VdfxZo1a5RDBw8ejNdffx2FCzvvOJXd83rq9VI3qn///nj++eeVelP336/uInavPhw5ckTJVCtatKhSK6tGjRrKckPZtVACVBLQk6WYtrpXcq7Lly8rdawkM0sCZbLMUoJYEkSbNWsWJk+erHxfvmc0qsWObX2sW7euEjQrV64cpNj8sWPHlKDXuXPnIK+R79ua1vvnqfnldSjgCQFrKtB0ZgJsIRkJW+0fHwGGrzLWP3EuBaPXJdq95FWdaoWg//OhnpguXoMCFKAABShAAQpQgAIUyIaA7gNYqampSkaRBK+k+LjUjfrvf/+rZCOlL3qeDRePvvTKlSvo3r079u7dm+l10y+LlILvUidr/PjxkCWDtWrVQkhICL777jvl3/J1+RMREeF07i+++AKDBg3CiRMnFLOSJUvi1KlTkGV/snxxwYIFKF++vNMxjvW5ZAlh1apVkZycrGRlyb+lbpcUenfcKVHr/csUnC+ggI4EpEB55wUme48j8wRg8/BwHY3A81195+MkbPwi2X5hCfbN62lEpeJMw/L8bPCKFKAABShAAQpQgAIUuLuArgNYly5dwoQJE/Duu+8qI+zTpw+mTZumZCPpqdnqS128eDHTbmdU10uCeIcOHVJqZx08eFAJKtWuXRv9+vVDixYtnJYIOl7gzz//VLK2JEtLgn/VqlVDx44dlaWCd8tck2WBu3fvxvLlyyHZVRIsa9CggRIMk2LzGQUNtd6/TNH5AgroRODXC6kYssps7+3DRQOxuI+aRamTYXi0mympwIB3zTjjUDescL4AvPuiEeEG5q55dDJ4MQpQgAIUoAAFKEABCtxDQJcBLAmIfPjhhxg9erQ962rSpElK7SjH7B/OPAUoQAF/EjjyWwpe25JoH7LsPii7ELLdW+CvuFT0X2FGklrTHfUeCcZrbdX6gDSkAAUoQAEKUIACFKAABbwroLsAltRvksLjb775piLXo0cPZcmgLIFjowAFKODPAju/TcbcvUl2ghbVgjHyPwzCZOWe2PWtFW/vtTi9dHxrAxpUDs7K4XwNBShAAQpQgAIUoAAFKOBmAd0EsCTrSpbHjRkzxl636bXXXlN203PcRc/NXjw9BShAAc0KrDqchLWfqfWcetQJQc86LEie1Ql7eUMijp1Jsb9clhDKUkJZUshGAQpQgAIUoAAFKEABCnhXQBcBLMm6mj17NhYtWqQUJu/SpYtSMLxMmTLe1ePVKUABCmhI4M09Fnx4Ql0HJ9lXkoXFljWB66Y09F1mhvxta1LMXYq6M4SVNUO+igIUoAAFKEABClCAAu4S0HQAKy0tDR9//DHGjRuHr7/+GqVLl1aWC0qtK2ZdueuW4HkpQAG9CozflIijf6gZRP99IQxPlw/S63C80m/JwJJMLMfW77lQdHk6xCv94UUpQAEKUIACFKAABShAgdsCmg1gmc1mzJgxA2+//baSdVWnTh2l7tWDDz6Y5bmTHfHy58+f4c54WT4JX0gBClBAJwIDVpjx+z+p9t4u6m1EhQcCddJ77XRzXmwSdnyjLsUMCgSW9jGibBFaameW2BMKUIACFKAABShAAX8T0GwAKy4uDlFRUYiNjc3xnDRp0gQxMTGIjIzM8Tl4IAUoQAG9CHSYa8K1BHX526Zh4bgvLxe/ZXf+ZDdC2ZVQdie0tZKRgVjW14hQrsjMLidfTwEKUIACFKAABShAAZcIMIDlEkaehAIUoIB3BSRs1Wh6AmzhKwlb7R8fwdpNOZyWM/+mYuBKM6zqiky0rh6C4U1YFD+HpDyMAhSgAAUoQAEKUIACuRLQbAArV6PiwRSgAAX8TOBKfBo6zTfZR10wIgBbRoT7mYJrh7v5y2Qs/SjJ6aRvdAlDjbKsK+ZaaZ6NAhSgAAUoQAEKUIACmQswgJW5EV9BAQpQQPMCv11KxaB3zfZ+PnR/IJb2NWq+31rv4P+tT8TxP9U0rMdLB+GtqDCtd5v9owAFKEABClCAAhSggM8JMIDlc1PKAVGAAv4o8OXvKZiwWd09r9ZDQZjWkYGW3N4L/95MQ5cFamabMTQAu/+PmW25deXxFKAABShAAQpQgAIUyK6AZgNYt27dwrp165TxdOvWDXny5Mny2GwF4OUAFnHPMhtfSAEK6Fhg93Er5nxosY/gP48H4/+aG3Q8Iu10XQJYEsiytZUDjCgVyR0JtTND7AkFKEABClCAAhSggD8IaDaAda8g1LVr1zB27FhlfqKjo1GwYEGnuWIAyx9uXY6RAhRwFFj9aRLWfJps/1K32iHoXY8Fx11xl7y+1YJPT1rtp3qllQENq3A7QlfY8hwUoAAFKEABClCAAhTIqoAuA1iZBagy+35Wcfg6ClCAAnoRkOwrycKytRFNQ9HqiRC9dF/T/Vz/eTJWfKIWc2/3ZAiGNGJwUNOTxs5RgAIUoAAFKEABCvicAANYPjelHBAFKOCPAlL/Supg2dqUDmGo/TB3y3PFvfDNmRSM3aDWF6tcIgjzerC+mCtseQ4KUIACFKAABShAAQpkVYABrKxK8XUUoAAFNCwgOxDKToS2tqCXEY8UY50mV0xZgiUNrWarhdwNwcCeMREICHDF2XkOClCAAhSgAAUoQAEKUCArAgxgZUWJr6EABSigcYGO80yIu6UWGt84NByF8zHC4qpp677YjAvX1ADh8n5GlC3CAKGrfHkeClCAAhSgAAUoQAEKZCbAAFZmQvw+BShAAY0LSNiq0fQE2MJXErbaOy4CwYyvuGzmpm634JOf1RpjY1oY0PQxFnJ3GTBPRAEKUIACFKAABShAgUwEGMDiLUIBClBA5wJXE9Lwwlx1iVuB8ABsfSlc56PSVvc3f5mMpR+phdylQL4UymejAAUoQAEKUIACFKAABTwjwACWZ5x5FQpQgAJuE/j9n1QMWGG2n79ckUC808/otuv544lPnE3BqBi1kHuFBwKxqDeN/fFe4JgpQAEKUIACFKAABbwjwACWd9x5VQpQgAIuE5DdB2UXQlt7slwQZnbmLnkuAwZgsQLNohPsp5TlmXvGcpmmK415LgpQgAIUoAAFKEABCtxLQPMBrOvXr2PChAnImzevfRzx8fGYNm2a8u/035Ov2b5foEABxMTEIDIykncBBShAAZ8V+OA7K2Z/YLGPT2ozSY0mNtcK9Fpqxl9xaiH3JX2MKF+UhcZcq8yzUYACFKAABShAAQpQIGMBzQewYmNjczx3TZo0YQArx3o8kAIU0IvA2s+SseqwWp+p6zMh6Fuf9ZlcPX8zdlpw4Ee1kPvI/xjQohoLubvameejAAUoQAEKUIACFKBARgKaDWBdu3YNY8eOxblz53I8c6VKlUJ0dDQKFiyY43PwQApQgAJaF3h7rwW7vlUDK8Mah6JNjRCtd1t3/dv2dTIW7lcDhc2qBmN0M2a66W4i2WEKUIACFKAABShAAV0KaDaApUtNdpoCFKCAFwRe25KII7+l2K/8ensD6lRgZpCrp+LHv1MwYo1aa+yh+wOxtC8LubvameejAAUoQAEKUIACFKBARgIMYPG+oAAFKKBzgSGrzPj1glqbaX5PIyoVZ20mV0+rFHJvPisBaWm3zxwQAOx9mYXcXe3M81GAAhSgAAUoQAEKUEBXAay4uDi8/vrraNasGerXrw+jkU+5eQtTgAIUyEig83wTLsf/L6oCIGZIOIrmDyCWGwT6vWPGmctqsHBBLyMeKcZgoRuoeUoKUIACFKAABShAAQo4CWg2A0sCWFFRUZAi7qVLl0bfvn3RvXt35b8D5LE3GwUoQAEKQMJWTWcmwKrGVBA7jllB7ro1ondbEPs96425y5fnpQAFKEABClCAAhSgwN0ENBvAslgseP/997F8+XIcPHjQ3v8WLVpg8ODBzMriPU0BClAAwHVTGtq/bbJb5DUGYPvIcNq4SWDHN8mYF6sWcm/8aDBebslC7m7i5mkpQAEKUIACFKAABShgF9BsAMvWw7S0NJw9exbr1q1T/pw8eVL5FrOyeBdTgAIUAP74NxX9l5vtFGUKB2LFi1xy7a57Q2qNSc0xW6O3u6R5XgpQgAIUoAAFKEABCjgLaD6A5dhdq9WKo0ePYtmyZUp2Vnx8vPLtOnXqYODAgZDsrHz58nGOKUABCviNwNenUzBuo7ozXvWyQYjuEuY34/f0QGWpZtM3nAu57xkTAQM3ffT0VPB6FKAABShAAQpQgAJ+JqCrAJbj3Ny8eRO7d+/GkiVL8OmnnyrfKlSokFInq1+/fqhUqRICA1lY18/uZw6XAn4n8OEJK97cY7GPm0va3H8LDFhhxu//qEXH3u4ehkdLBrn/wrwCBShAAQpQgAIUoAAF/FhAtwEs25zZlhiuXbsWK1asUJYbSpOsLKmV1bZtWxgMrE/ix/c4h04BnxaIOZKMdw+pNZk6Px2CF58L9ekxe3twb31gwZ7v1ELugxqGokPNEG93i9enAAUoQAEKUIACFKCATwvoPoDlODu2JYYbNmyA/HnyyScRExODyMhIn55EDo4CFPBfASkoLoXFbW1Io1C0e5LBFHfeEbuPWzHnQzXrrUHlYIxvzQcl7jTnuSlAAQpQgAIUoAAFKOAzAazU1FT8/PPP2LRpE9577z2l2HuTJk0YwOI9TgEK+LTApK2J+Oxkin2Mr7U1oN4jLMjkzkmX5YOyjNDWShQKxOqBLJzvTnOemwIUoAAFKEABClCAAroOYMnywX/++QdbtmxRCrv/8MMPyoxyh0Le2BSggL8IDFttxs/n1XpMc3uEoUoJ1mNy5/ynpd0u5C4F3W1t5+hwRBgC3HlZnpsCFKAABShAAQpQgAJ+LaDLAJYUcP/ggw+U7Cop5C4tb968yi6EvXr1UupfGY18Gu7XdzYHTwE/Eei60IR/bqTZR7tucDgeKMBAirunf8gqM369oEaw3uwahmplGDh0tzvPTwEKUIACFKAABSjgvwK6CWCZzWYcPXoUK1euxPvvv4/4+Hhl1h599FH0798fHTt2RJEiRfx3JjlyClDALwWazHTOBIodF4FgbsDq9nshfe2x/s+HolMt1h5zOzwvQAEKUIACFKAABSjgtwKaDmDZ6lpt3LgR69ats+8wKNlWsrugBK6eeuopBAez3ovf3sEcOAX8WOCmOQ1t55jsAnnCArBjVLgfi3hu6Hu/t2LWbrWQu9Qdk/pjbBSgAAUoQAEKUIACFKCAewQ0G8C6du0aevfujR07dthHLsGqbt26MdvKPfcCz0oBCuhM4MzlVPR7Ry0mXuq+QKzsz+XTnpjGM/+mot9y1b5ogQDEDGbw0BP2vAYFKEABClCAAhSggH8KaDaAFRcXh6ioKHz99dfo3r07+vXrh0qVKiEwkGtj/PNW5agpQIH0AsfOpODlDYn2L0sNJqnFxOZ+ASnk3nxWAixW9Vos5O5+d16BAhSgAAUoQAEKUMB/BTQbwLp16xaOHDmCp59+Gvny5fPfGeLIKUABCtxFYN8PVryxS13G1rBKMF5pxWVsnrphRqxJxI9/p9gvN7NzGJ4sx0LunvLndShAAQpQgAIUoAAF/EtAswEs/5oGjpYCFKBA9gU2fJGM5R8n2Q+UIuJSTJzNMwIL9ydh29fJ9ov1qReKqNos5O4ZfV6FAhSgAAUoQAEKUMDfBDQbwJIMLCncLk3qXuXJkyfLc2NbfigHxMTEIDIyMsvH8oUUoAAF9CKwYF8S3j+mBlAGNQxFh5oMoHhq/g78aMWMnWoGXO2HgzClA5dwesqf16EABShAAQpQgAIU8C8BzQaw7hWEkgLvY8eOVWYqOjoaBQsWdJo1BrD86ybmaCngrwKTt1lw+Fe1CNPENgbUr8RdWT11P5yLS0XvpWoh98J5A7BxGAu5e8qf16EABShAAQpQgAIU8C8BXQawMgtQZfZ9/5pijpYCFPBVgfQ1mOZ0C8NjpViDyZPz3SzauZD71pfCUSA8wJNd4LUoQAEKUIACFKAABSjgFwIMYPnFNHOQFKCALwpELTLh0vU0+9DWDDSieCHu1OrJuR61LhEnzqmF3Kd1DEOthxhE9OQc8FoUoAAFKEABClCAAv4hwACWf8wzR0kBCvigQJOZCbCmqgPbMyYCYSyB5dGZXvpREjZ/qdYh61EnBD3rsJC+RyeBF6MABShAAQpQgAIU8AsBBrD8Ypo5SApQwNcEbiWmofVbJvuwwkMDsOv/WH/J0/P8yc9WTN2uFnKX7CvJwmKjAAUoQAEKUIACFKAABVwrwACWaz15NgpQgAIeETh7JRV9lqkFxEsUCsTqgUaPXJsXUQUuXEtF98XqPEj9K6mDxUYBClCAAhSgAAUoQAEKuFaAASzXevJsFKAABTwi8O2fKRizPtF+rcdLB+GtKGb+eAQ/3UVazTYhwaLWIts4NByF87GQuzfmgtekAAUoQAEKUIACFPBdAQawfHduOTIKUMCHBQ78aMWMnerStecrB2NCa4MPj1i7QxuzIRHfnlELuU9ub8CzFYK122H2jAIUoAAFKEABClCAAjoUYABLh5PGLlOAAhTY9GUyln2UZId44akQDGzA4uHeuDOWf5yEDV+ohdy7PhOCvvU5F96YC16TAhSgAAUoQAEKUMB3BTQfwLp+/TomTJiAvHnz2mchPj4e06ZNU/6d/nvyNdv3CxQogJiYGERGRvruDHJkFKCAXwosOpCErV+pQRMJXkkQi83zAp+etOL1rWo2XI2yQXijC5dzen4meEUKUIACFKAABShAAV8W0HwAKzZPZIFDAAAgAElEQVQ2Nsf+TZo0YQArx3o8kAIU0LLA1Pct+OQXq72L41sb0KAyl615Y87+vZmGLgvUHSEjDAHYOZqF3L0xF7wmBShAAQpQgAIUoIDvCmg2gHXt2jWMHTsW586dy7F+qVKlEB0djYIFC+b4HDyQAhSggBYFXlqbiB/+UusuSQF3KeTO5h2B9IXc1w0OxwMFWMjdO7PBq1KAAhSgAAUoQAEK+KKAZgNYvojNMVGAAhRwlUCPxWacv5ZqP92qAUaUjAx01el5nmwKvLIpEV/9oQYUJ7Y1oP4jzIjLJiNfTgEKUIACFKAABShAgbsKMIDFm4MCFKCADgWazEyAVY1fYdfocIQbmPHjralcdTgJaz9Ta5J1qhWC/s+zkLu35oPXpQAFKEABClCAAhTwPQGfDWBdvnwZ69evR48ePbiE0PfuW46IAn4tYLKkoeVsteZScCAQOy7Cr028PfjPT6Vg4nuJ9m7Ick5Z1slGAQpQgAIUoAAFKEABCrhGQBcBrPPnz2Pv3r24cuUKqlSpgvr16yMiIuNf1iwWC7Zu3YopU6agTJkyLOLumvuEZ6EABTQk8FdcKnotNdt7VLxgINYMMmqoh/7XlesJaWg/Vw0qGoKBD8YyqOh/dwJHTAEKUIACFKAABSjgLgFNB7CsVqsSgBo1ahSuXr1qN2jcuDEWLFiA8uXL27+WmpqKjz76SAlcffrpp8rXmzdvjrVr1zIDy113D89LAQp4ReC7sykYHaNm+zxaMghvd2e2j1cmw+GiHeeZEHcrzf4V1iXz9ozw+hSgAAUoQAEKUIACviSg6QDW4cOH0blzZ1y8eBHVqlVD4cKFcfbsWZw8eRIDBgzAnDlzYDQaleDWjBkz8OabbypzkzdvXgwePBijR49WjmGjAAUo4EsCB3+yYvoOi31I9SsFY2Ibgy8NUZdjkSWEspTQ1sa3MqBBFRZy1+VkstMUoAAFKEABClCAApoT0GwAKyUlBRMnTlQCUzNnzlSCUcHBwUqwaty4cdi9ezd27dqFfPnyYejQodi3b5+C26JFC0yePFkJeAUEsKCx5u44dogCFMi1wHtHk7HkYJL9PO1rhmBwQxYMzzVsLk8gRdylmLutcV5yCcrDKUABClCAAhSgAAUo4CCg2QBWfHw8hgwZgr/++ktZRlisWDF7t7/66iu0adNGWVr4+eef4/3330eFChXw2muvoX379jAYmInAu5wCFPBdAQleSRDL1mS3O9n1js27Al/9kYJXNqlLO6uUCMLcHlza6d1Z4dUpQAEKUIACFKAABXxFQLMBrLi4OERFRSmF2G1LBW3oFy5cUL73ySefKF/q06cPpk2bhqJFi/rKvHAcFKAABe4qMG2HBR/9ZLV//5VWBjTkUjWv3zEJljS0ctgdUgq57xkTASYDe31q2AEKUIACFKAABShAAR8Q0GUAyxbcio2Nxeuvv46xY8cqtbDYKEABCviDwKiYRJw4q9ZamtU1DE+UCfKHoWt+jF0XmvDPDbWQ+/IXjShbOFDz/WYHKUABClCAAhSgAAUooHUBXQewkpKSlF0GixcvrnVn9o8CFKCAywR6LjHj76up9vO929+I0vcxSOIy4FycaPI2Cw7/qmbHjW1hQJPHWMg9F6Q8lAIUoAAFKEABClCAAoqArgNYGS0v5LxSgAIU8HWBlm+aYEpSs3x2jApHnjBuWqGFed/wRTKWf6wWcm9dPQTDm7DAvhbmhn2gAAUoQAEKUIACFNC3AANY+p4/9p4CFPAzgcRkoPmsBPuogwOB2HERfqag3eF+eyYFYzaohdwrFgvEwl5c4q7dGWPPKEABClCAAhSgAAX0IsAAll5miv2kAAUoAOD81VT0WGK2WxQtEICYweG00YhA+kLuEmDc+zILuWtketgNClCAAhSgAAUoQAEdC2g+gFWsWDFMnToVYWHqVuTXrl3DwIEDUapUqTu+5zgXgYGByJ8/P+RvNgpQgAK+IPD9uRSMXKdm+FQpEYS5PdT/P/rCGPU+hu6LzbhwTa1RtrSvEQ/dz/chvc8r+08BClCAAhSgAAUo4F0BzQewZKfBnLYmTZogJiYGkZGROT0Fj6MABSigKYFPfrZi6naLvU91KwZjUjuDpvro753573YLPv5ZLeQ+qpkBzauykLu/3xccPwUoQAEKUIACFKBA7gQYwMqdH4+mAAUo4FGBLV8lY/EBtUh4uydDMKQRi4R7dBIyudh7R5Ox5KA6RxK8kiAWGwUoQAEKUIACFKAABSiQcwHNBrBSU1Nx48YNyN85bVxCmFM5HkcBCmhVYNlHSdj0ZbK9e/2eC0WXp0O02l2/7NeJcykY5bDMU5YPyjJCNgpQgAIUoAAFKEABClAg5wKaDWDlfEg8kgIUoIDvCszYacGBH9XlaS+3NKDxo1yepqUZt1iBZtHqTpEBAbcLuUtBdzYKUIACFKAABShAAQpQIGcCDGDlzI1HUYACFPCKwP+tT8TxP1Ps147uEobqZYO80hde9O4CvZeacS5OzSBe2MuIisUYweI9QwEKUIACFKAABShAgZwKMICVUzkeRwEKUMALAr2XmXHuihoYWf6iEWULMzDiham45yXTZ8oNbxKK1tW51FNr88T+UIACFKAABShAAQroR4ABLP3MFXtKAQpQAK1mm5BgSbNLvD8yHPmMAZTRmMC2r5OxcL9ayL3JY8EY24KF3DU2TewOBShAAQpQgAIUoICOBBjA0tFksasUoIB/C1hTgSYz1dpKUlMpdlyEf6NodPQ//Z2C4WsS7b2TLDnJlmOjAAUoQAEKUIACFKAABXImwABWztw8cpTVasWkSZPwzTffICYmBpGRkRleV3ZqPHToEBYvXoyDBw8iOTkZtWvXRr9+/dCiRQsYDBk/9f/zzz8xf/587NmzBydPnkS1atXQsWNH9O3bF4ULF87wWhaLBbt378by5ctx5MgRhISEoEGDBhg0aBDq1asH2fkxfdN6/zwymbwIBVwgcPF6GrotMtnPdH/+AKwfEu6CM/MUrhaQQu7NZyUg7X/JclLIfc+YCBhYb9/V1DwfBShAAQpQgAIUoICfCGg2gJWWloabN2/CaDQiNDTUT6ZDHaYEr5YsWYLx48fjmWeeuWsAKyUlBevWrcOwYcMQHx+PWrVqKUGl7777Tvm3HC9/IiKcszTk+wMHDsTRo0dRoUIFlCxZEqdOncLZs2fRuHFjLFiwAOXLl3dyl+BVdHQ0XnvtNeTNmxdVq1ZVgmVffvml8u/p06cr5wwOVn9D03r//O7G4oB1LfDjXykYsVbN6qlUPBDzezKrR6uT2m+5GWf+VeuVze0RhiolWHBfq/PFflGAAhSgAAUoQAEKaFtAswGsGzduKBlEknU0Z84cJbPn+PHjCAsLw6OPPoqgIN/9JUACTxIMmjlzpnL3NGnS5K4BLMmCioqKQtGiRbFw4UJUr15dOeb06dMYPnw4Dh8+jGXLlqFz5872O/Hy5csYMGAADhw4oNj27NlTCTolJCRg1qxZmDx5MoYOHaoEqySAaGsbN25E//79UbduXeVapUuXhgQajx07pgTQLl26pPRTsr9sTev90/aPJ3tHAWeBQ79YMeV9i/2LdSoE4/X2rKuk1ftk1m4L9n5vtXdvcMNQtK/JQu5anS/2iwIUoAAFKEABClBA2wKaDWDFxcUpgZkyZcooQRaTyeT0b8fAiraJs947ybr6+OOPMWHCBHz99dcoUqQIzGbzXTOwJCNq7NixmDdvHrZu3Yp27do5Xez7779XAlcVK1bEihUrULBgQeX727ZtQ/v27ZUAlwSpHJcYStabBKP279+P7du3o2bNmsox165dU5YWSraV49dtF9y3bx86dOiA3r1728+p9f5lfWb4SgpoQyB9YXDZ1U52t2PTpsCOb5IxL1Yt5N6gSjDGt2LAUZuzxV5RgAIUoAAFKEABCmhdQLMBLAmYdO/eXQlcrVq1SlkC5xjQ8sUAlmQrPfvss8pyvMGDB6NVq1bK35JdlVENLFnu17VrV2WJpXy/WLFiTveb2I0YMUKpcbVr1y4lOyspKQnjxo1TgoISdGrUqNEd9+iaNWuUrKy33noLI0eOVL4vdbhatmyJhg0bKtlX0kfHJlld0he55vr165XsLK33T+s/nOwfBdILvPNxEjZ+kWz/cp96oYiqzYwerd4pJy+mYvBKs717JSMDsWoAl3xqdb7YLwpQgAIUoAAFKEABbQtoNoAltZNkKdvUqVNzLHivpXc5PqkbD5Ssq7179yrBo1KlSimF1Tt16nTXAJZkQ0m9KnnN3LlzER5+ZzFn8ZOaVVInSwKAtsDguXPnsHnzZiU7K32zBdJkmaEEuiRYuGnTJiWbS4rKy58AqUjs0CRTTIJdS5cuxWeffaYsI9R6/9w4lTw1Bdwi8MYuC/b9oC5JG9PCgKaPsSq4W7BdcFLZNbJ5dALkb1v7YCwLubuAlqegAAUoQAEKUIACFPBDAc0GsGQupKj4qFGjlF3vctL0FsBKP8bMAlg7d+5E69atlcCR1MvKqNi9ZGZ169YNU6ZMwcSJE+1ZUXItW6ZUVq4rgSyZC8esrPTHpQ+Wab1/ObmneAwFvCkwdkMivjmTYu/CzM5heLKc79YD9Ka1q6498F0zTl1SI1izo8JQtTTnzFW+PA8FKEABClCAAhSggP8IaDqAZZsGWfYmGUOyw51kJkmgRIq5Z9ak8Hv+/PmVAvB6bJkFsNIHpzIaY/rXZHZOOUdGr0kfnMroWulfo/X+6fGeYJ/9W6DvO2b8eVkNhizrZ8SDRfT5/zd/mck5H1qw+7iaNdf/+VB0qsVln/4y/xwnBShAAQpQgAIUoIDrBHQRwJLhpi/q7os1sNJPa2bBJq0HiLTev+z+GEkdMDYKeFPg9Y/Kw5SsZu9Meu4UIkLVjCxv9o3Xzljg6N8FsPWnovZvPl40HlGPnycXBShAAQpQgAIUoAAFNC0gNbS11nQTwNIanCf6wwBWDCIjI++gdlWGWHbnkAGs7Irx9a4USEkLwCv7KthPGRSQhumNT8K5Gp0rr8hzuULg/M0wzP2ijP1UhYzJGFf3D1ecmuegAAUoQAEKUIACFKCA2wQYwHIh7b///qsUCf/ll1/sZ33kkUdQs2ZN3H///XcUGXfhpT12qswCWPv371eKuL/yyivKssqgoDvrqtiyoKZPn6687sKFC0oxd2kZ7VwoX7ddt0SJEli7di0KFiyoFGeXJZxLliyBFHfPqNmWEG7cuFEpLK/1/nlsInkhCrhA4NKNNEQtNNnPVDhfADYOvXPjBhdciqdwoUBaGtD0DedC7jtHhyPCwNCjC5l5KgpQgAIUoAAFKEABPxDQXQZWQkKCUrBcdt2Lj4+/Y4ry5s2LYcOGYdy4cZD/1nPLLICl9V3+tN4/Pd8b7Lv/Cfx8PhXDVpvtA69YLBALexn9D0KHIx66yoxfLqi1y97oEoYaZVnIXYdTyS5TgAIUoAAFKEABCnhRQFcBLAlejR07FosWLUKhQoXQvHlzVK5c2c73008/Yc+ePbh69SoGDx6M6OhoREREeJE3d5fOLIB19uxZdO3aVdl9MKNsKgnwDRkyBAcOHMCuXbsgKYBSEF+Ce7Kr4L59+9CoUaM7OmnLtnLccVCWz7Vs2RINGzbEwoUL7wgO2jK75Py23Q213r/czQ6PpoBnBT49acXrWy32i9Z+OAhTOmS+mYVne8mrZSQwLzYJO75Jtn+rb/1QdH2Ghdx5t1CAAhSgAAUoQAEKUCA7AroKYO3YsQPdu3dH3bp1MW/ePJQrV+6OsZ4+fRrDhw/H4cOHsWXLFmWJnV5bZgEsi8WiBPTEYuvWrWjXrp3TUL///nt07twZFStWxIoVK5SlgNK2bduG9u3bK04S5DMYDPbjbt68qWSwyfK/7du3K0sypV27dg19+/ZVlm06ft12oATDOnTogN69e9vPqfX+6fW+YL/9U2D7sWTM35dkH3yrJ0Iwommof2LobNSx31sRvVsNPj5bIQiT2zP4qLNpZHcpQAEKUIACFKAABbwsoJsAli1zaO/evZAaS4899thd6WyBm6ZNmyrLDSVDSY8tswCWjOnIkSNKTauiRYti/vz5qFGjhlL/yxbIk4y0devW2eteyTGXL19W6lhJZpZkYnXr1k0JYkmG26xZszB58mTl+/I9x90exb1///5OAcS0tDQcO3ZMCXqdO3dOmRsJMNqa1vunx/uCffZPgRWfJGH952oWT6+6oej+LLN49HA3nLmcin7vqMs/Wb9MD7PGPlKAAhSgAAUoQAEKaE1ANwGsuLg4JQhTsmRJpf5VePjdixebTCaMGDECFy9etBch1xp8VvqTlQCW1WpVCquPHz9eqQlWq1YthISE4LvvvlP+LV+XP+mXUn7xxRcYNGgQTpw4gQoVKiiup06dgiz7k6y1BQsWoHz58k7dlACXFIOXP1JfrGrVqkhOTlaysuTf8nUp9B4cHGw/Tuv9y8o88DUU0ILArN0W7P3eau/K6GYGNKuq/qxpoY/sQ8YCUsi9+awEWNTpw9aXwlEgnIXcec9QgAIUoAAFKEABClAgqwK6C2CVKVPmjsyg9IM1m80YOXIk/vzzT6U2VGRkZFY9NPW6rASwpMOpqak4dOgQFi9ejIMHDypBpdq1a6Nfv35o0aKF0xJBxwGKj2RtSZaWXKtatWro2LGjslSwcOHCGVrIssDdu3dj+fLlSvaXBMsaNGigBMPq1auHwMDAO47Tev80NensDAXuIjBuYyK+Pp1i/+70TmF46kEWAtfLDTNibSJ+/Eudv2kdw1DrIc6fXuaP/aQABShAAQpQgAIU8L6AbgJYtqwqCbqsWbMGDzzwwF31JPOqR48ekGBXZtla3p8C9oACFKBA5gIvLjfj9L/qTnZL+xrx0P13BowzPxNf4Q2BRQeSsPUrdQlozzqh6FGHS0C9MRe8JgUoQAEKUIACFKCAPgV0E8ASXilELllFslRt1KhRGWYWSYaQ7J4ny+Ycd9HT5/Sw1xSgAAVuC7R/24TrpjQ7x3sjwlEogkvQ9HJ/HPzRiuk71ULukn0lWVhsFKAABShAAQpQgAIUoEDWBHQVwDp//ryyC+HHH3+MLl26oFevXnj88ceVmktSa0nqOa1atQobNmzAc889p9S/Kl68eNYk+CoKUIACGhWwpgJNZybAFr6SsNX+8RFg+EqjE5ZBt/6KS0WvpWohd6l/JXWw2ChAAQpQgAIUoAAFKECBrAnoKoAlQ/r2228xfPhwpf7S3ZrUf5o3bx6eeOKJrCnwVRSgAAU0LHD5Zho6LzDZexiZJwCbhzP4oeEpy7BrzaKdC7lvHBaOwnkZhtTbPLK/FKAABShAAQpQgALeEdBdAEuYZDe8HTt2KJlWn3/+Oa5evYpChQrhmWeeUTKzWrdufceue97h5VUpQAEK5F7glwupGLpKzd55uGggFvcx5v7EPINHBUbFJOLEWbWQ+5QOYaj9MAu5e3QSeDEKUIACFKAABShAAd0K6DKApVttdpwCFKBADgSO/JaC17Yk2o98unwQ/vsC6yflgNKrhyz7KAmbvlQLuUfVDkGfeqFe7RMvTgEKUIACFKAABShAAb0IMICll5liPylAAb8V2PltMubuTbKPv0W1YIz8j8FvPfQ68E9+sWLq+2oh9yfLBWFmZwYi9Tqf7DcFKEABClCAAhSggGcFGMDyrDevRgEKUCDbAisPJWHdETVzp0edEPSsw8ydbEN6+YCL19PQbZFayyzCEICdo1nLzMvTwstTgAIUoAAFKEABCuhEgAEsnUwUu0kBCvivwJt7LPjwhNUOINlXkoXFpj+BVrNNSLDY9pMEYgaHo2gBFnLX30yyxxSgAAUoQAEKUIACnhZgAMvT4rweBShAgWwKjN+UiKN/qMW/pf6V1MFi05/A2A2J+OaMOpevtTWg3iMMRupvJtljClCAAhSgAAUoQAFPCzCA5WlxXo8CFKBANgUGrDDj939S7Uct6m1EhQcCs3kWvlwLAis+ScL6z9XloJ1qhaD/81wOqoW5YR8oQAEKUIACFKAABbQtwACWtueHvaMABSiADnNNuJagLjvbPDwckXm47EyPt8anJ614fatayL1amSC82ZWF3PU4l+wzBShAAQpQgAIUoIBnBRjA8qw3r0YBClAgWwIStmo0PQG28JWErfaPjwDDV9li1MyLL99MQ+cFaiF3QzDwwdgIzfSPHaEABShAAQpQgAIUoIBWBRjA0urMsF8UoAAFAFyJT0On+WrAo1BEAN4bwZ3r9HxztJ9rwnWHjLrVA40oUYhLQnM6p5u+TEbzqsHIE8awbk4NeRwFKEABClCAAhTQg4BmA1i3bt3CunXrcOPGjRw75s+fH926dUOePHlyfA4eSAEKUMCbAicvpmLwSrO9Cw/dH4ilfY3e7BKvnUuB9EX5x7c2oEFlFnLPCasEAqMWmdCpVih61AnJySl4DAUoQAEKUIACFKCATgQ0G8CKi4tDVFQUYmNjc0zZpEkTxMTEIDIyMsfn4IEUoAAFvCnwxakUvPpeor0LTz0YhOmdWDPJm3OS22uvOpyEtZ+phdw71AzBoIYs5J4T17f3WrDrW6uSfbVxqBHGUGZh5cSRx1CAAhSgAAUoQAE9COgigFW6dGm0bdsWRYsWzZYpM7CyxcUXU4ACGhTYfdyKOR+qRb+bVQ3G6GYGDfaUXcqqQPqgZJWSQZjbnUHJrPrZXvf31VT0XmpG6v8KxPWtH4quzzALK7uOfD0FKEABClCAAhTQi4BmA1iyhHDu3Ll45513cPbsWeTNmxcNGjRA//79UbduXUREsOitXm4y9pMCFMi5wJpPk7H60yT7Cbo/G4JedZmtk3NR7x8pO0rKzpK2FhYC7BnD97Tszozs5ii7OtpagfAArB8aDimMz0YBClCAAhSgAAUo4HsCmg1g2aitViuOHz+uLAVcu3Ytrl69ikKFCqF169bo06cPatasidBQ/jLne7cmR0QBCoiAZF9JFpatvdTUgJZP8Dd0vd8dneebcDnetrck8G5/I0rfx0LuWZ3Xn8+nYthqtTac7bhBDULR4SlmYWXVka+jAAUoQAEKUIACehLQfADLEdNsNuPo0aNYs2YNduzYoQSzZHlhu3bt0KVLF1SrVg3BwfzFTk83IPtKAQrcW2DC5kR8+XuK/UVTOoSh9sNBZNO5wGtbEnHkN3VeX25pQONH+f6V1WkdviYRP/2t+tmOyx8egM3DwhHMH5GsUvJ1FKAABShAAQpQQDcCugpgOaomJCTg8OHDWLZsGQ4ePIj4+HhUqFBB2XWwffv2yn8HBvJptm7uRHaUAhTIUGDQu2b8dinV/r2FvYyoWIz/b9P77bLuSDJWHlKXhrapEYJhjZlNnJV5lcCfBADv1oY2DkXbGszCyoolX0MBClCAAhSgAAX0JKDbAJYj8rVr15TdCmWZ4e7du5VvPfXUU+jduzd69eoFg4EFj/V0U7KvFKCAKtBpvglXHJaabRoWjvvycqc1vd8jx86k4OUNahCmUvFAzO9p1PuwPNL/3svMOHdFDepKDbFEdVNHFM4bgI3Dwj3SF16EAhSgAAUoQAEKUMBzAj4RwHLk+vXXXzFt2jSsW7cOTZo0UYJakZGRnhPllShAAQq4SEAqJDWangBbpSQJW+0dF4FgJmC5SNh7p0mwpKHVbLWQu8zp3pcjEMDY5D0nZc93Vrz1gborp7x4UW8jRq41w6KWisPI/xjQohqXZHrvDueVKUABClCAAhSggOsFfCKAlVEGllBJkfc5c+YgX758rpfjGSlAAQq4WeBqQhpecNitTnZZ2/oSM0vczO6x03ddaMI/N9RC7kv7GvHQ/YxO3m0CkqxAl4UmXE9QzVpXD8HwJqFYuD8J275W07CK5AvAusHhCCKnx+5nXogCFKAABShAAQq4W0C3ASxb0GrTpk32GliC1aBBA/Ts2VPJvipSpIi7/Xh+ClCAAm4T+P2fVAxYoe60Vq5IIN7px2VmbgP38Iknb7Pg8K9q2tDoZgY0q8qsobtNQ/q6YbJ0cOPQcOQ1BiDuVhokIGh1qOs+poUBTR+jp4dva16OAhSgAAUoQAEKuE1AVwGsmzdv4pNPPsHKlSudglZ16tRRire3atUK999/PwK4BsNtNwxPTAEKeE7g6B8pGL9JrZNU88EgzOgU5rkO8EpuFdj0ZTKWfaQWcpclb7L0je1OgRumNHRbZIYpSc2+6lU3FN2fVYu1z92bhJ3fqllYJQoFYvVABnx5P1GAAhSggG8JyJJ5A5/P+NakcjRZFtB8AOtuQatHH31UCVp16NABZcqU4Y6DWZ5yvpACFNCLwAffWTHbod6PZJNIVgmbbwh8+2cKxqxXA5TliwZiSR8GXDKa3fn7krD9mBqcKhhxe4mgZGHZ2r83JchlQopa3x3jWxvQoDI/5fvGTwxHQQEKUIAC1lRg8LtmRHcNg5SWYKOAvwloNoB169YtvPLKK1i9ejXi4+OVealQoYIStGrfvr3y34GBLG7hbzcsx0sBfxJY+1kyVh1WM3S6PhOCvvVD/YnAp8eaUSH3PWNZpD/9pF+6kYbui0xIVZOv8FJTA1o+cWdg6s09Fnx4Ql2WWbxgIFYPMoIf8X36R4mDowAFKOA3Arbl9P95PBj/15wPNf1m4jlQu4BmA1hxcXGIiopCbGwsypUrh8GDB+Pxxx9HcHDWn6SGhYWhWrVqMBj4w817ngIU0J/A23st2PWt+su4FKuWotVsviPQY7EZ56+pKUOyo16FB/hwxnGGp75vwSe/qD8HRQsEYO2gcARmEJWSLCyphZXmEOya1M6AuhWz/tnBd+4ujoQCFKAABXxJ4PLNNHRfbELy/+o9LutnxINF+JnBl+aYY8lcQBcBrMyHkfErpJB7TEwMIiMjc3oKHkcBClDAawKvbUnEkd/UqtST2xvwbAX+Iu61Cf7xRaEAACAASURBVHHDhafvsODgT2pw5m6ZRW64tC5OefJiKgavVDcykE5n9nMwc6cF+39UTeXDvXzIZ6MABShAAQroWUDqokp9VFurWCwQC3vx/U3Pc8q+Z19AswEs2WVw7NixOHfuXPZH9b8jSpUqhejoaBQsWDDH5+CBFKAABbwlMGSVGb9eULNzFvQy4pFifNLmrflwx3W3fJWMxQfUZaJcEuCsPComESfOZu/D+rm4VPRe6hz0+u8LYXi6fJA7ppDnpAAFKEABCrhdQB5oyoPN9I077rqdnhfQmIBmA1gac2J3KEABCnhcoPN8Ey7Hq2uh1g8Jx/35Wc3H4xPhxgt+fy4FI9epH0jLFgnEcmYLKeLpd+GUr83tEYYqJTIPRKVfdvjQ/YFY2pdPqd14K/PUFKAABSjgJgHZdbDbQhOuJjisj//ftaSQ+9rBRoSH8vOhm/h5Wo0JMIClsQlhdyhAAQqIgHxEaTQ9Qfnb1mLHscC3r90d8qG0WXSCfVgBAcCeMRF+vz221LDqtdSMv6+qGYiSQSWZVFlpZ6+kou8ys9PPz8zOYXiyXObBr6ycn6+hAAUoQAEKeEpg2UdJ2PSluhNv+uu2ezIEQxpxkx9PzQev410BBrC868+rU4ACFMhQ4IYpDe3eNtm/lz88ANteCqeWDwr0fceMPy+rgZr5PY2oVNy/l4ru+8GKN3ZZnGZ7ZX8jSt2XdZfXt1rw6Um1FlblEkGY1yNrATAfvM04JApQgAIU0KGAPJDps8x5WbxkXV03OWdjrXjRiDKFs/4eqUMKdpkCioBmA1i3bt3CunXrcOPGjSxN1X333YfHHnsMlSpVQkRERJaO4YsoQAEKaFXgj39T0X+5+oGlbOFALH+RS6C0Ol+56Vf6ouPyFFWepvprS7JC2WXpisPy2ZzUBvv9n1QMWOH8of/NrmGoVoZZWP56b3HcFKAABfQmMHxNIn76W60FKQ80JVgl729xt9QgVpWSQZjbnQ9p9Da/7G/2BTQbwIqLi0NUVBRiY2OzNapChQphypQp6NevHwwGQ7aO5YspQAEKaEXg69MpGLdRrY1UvWwQorvwg4lW5seV/dj2dTIW7lcLuTesEoxXWvnv+9fGL5LxzseqR2gwIPXfCkZkv75H+h2bHi8dhLei+HPkyvuX56IABShAAfcIZJSNPL61AQ0qB+PAj1bM2OmcqfxaWwPqPcLdqt0zGzyrVgQ0G8DKTgaW7FT422+/4dSpUzh79qxiO3PmTIwePRrBwfwh1srNxn5QgAJZF/jwhBVv7lE/mDR+NBgvt/TfoEbW5fT3yp/Pp2LYajVTqFRkIFYO8M9su3hzGrouMsNkUZ8qd3k6BP2ey1ltj4yysLhEU38/I+wxBShAAX8TuJWYhh5LzJCSErZWtXQQZjs8hEm/W3VkngDEDAlHCBON/e128avxajaAlZNZsFqt+PDDDzFs2DDl8C1btqBGjRo5ORWPoQAFKOBVgZgjyXj3kJqFkptf4r06EF48UwFrKtD0jQRI4XJb+2CsfxZyX3wgCVu+UgvV5jUGYL3srmTIfvaVzXLMhkR8e0ZdflGjbBDeYDZjpvclX0ABClCAAt4TmPOhBbuPq3UcgwOBVQPD8UAB9f1Qyk0MWO68YUm32iHoXS9nD328N1pemQJZF/CpAJYMOy0tDcuXL0f//v0xdepUTJgwAQGyrRMbBShAAR0JzItNwo5v1F/k/b0uko6mLkddfXG5Gaf/VQu5v9UtDI+X8q9HqFLzKmqhCRLQs7VBDUPRoWbu6oF9fy4FI9epy3Hl3Ev7GvHQ/Sx2m6OblQdRgAIUoIBbBU5eTMWQlc6Bqa7PhKBv/TsDU3P3JmHnt+rnRcm+WjMoHEXy8fdft04ST+41AZ8LYInkr7/+io4dO+Kpp57C3LlzER7Onbu8dofxwhSgQI4EJm1NxGcn1ayRSe0MqFuRS6JzhKmDg2S5qCwbtbUBz4eiY63cBW50MGynLk7facHBH1WD+/LeXgohT51z22SJpizVtLVaDwVhWkfWwsqtK4+nAAUoQAHXCkgytjzUOuPwUKtwvgCsHZTx0sD4xDR0X2SG/G1rz5QPwtQX+B7n2pnh2bQi4JMBLFsBeEGOiYlBZGSkVrzZDwpQgAJZEkj/C/fcHmGoUsK/MnKyBOUjL5Knp/IU1dbqVwrGxDb+U/PszOVU9HvHecfA8a0MaFDFNUFbWUIoSwkd27v9jSh9nwuiYz5yD3IYFKAABSjgfYH3jyVjwT7184D0aEanMNR88O6fAWWpoSw5dGyzuoThibL83Oj9GWUPXC3AAJarRXk+ClCAAi4Q6LrQhH9uqE/T1g12rnvggkvwFBoSkOUCg1eqAZxiBQOxdpD/FHIfHZOI786qGYdliwRieT/Xjl+2HJei7rZWp0IwXm/vP0FCDd3u7AoFKEABCmQgcDUhDT0Xm2FKUj//1X44CFM63DubSl4ttbCkJpatyecI2RDGFVnMnCwKaEnAJwNYshNh165dUaxYMaUeVv78+bVkzr5QgAIUyFSgycwEp1pAseMi+CEkUzX9vkDqPjWPdp7znaPDEZGL4uV60Th2JgUvp8uOkiLrUmzdle3L31MwYbOahSXVQVYwC8uVxDwXBShAAQrkQmDaDgs++kldSm8IBlYPDIcsIcys/XohFbIroWPr/3woOvlZOYLMnPh9/Qv4ZABLdiJs1qwZRo4ciZkzZyI0lDsx6P9W5Qgo4D8CN81paDvHZB9wnrAA7BjFWn6+fgcMeteM3y6pT0+ju4ShuouDOFo0lKWDsoTQ1qqVCcKbXd1TuyN9FtZzlYLxqh8t1dTi/LNPFKAABSgAJQtZspFzE4B6Y5cF+35wCICFQKmdFZkn8wAY54ACehHwuQCWZF8NGTIEe/bswdatW9GuXTu9zAX7SQEKUEARSF8PqNR9gVjZ37XLqUitPYH0W2bLbkOy65AvtwM/WjFjp3PdDlk6KEsI3dE+O2nFpK3q9WST4tUDjShe0D3Xc8cYeE4KUIACFPAtAcnC7rXEhIvX1aWDJSMDsfzF7C0BvG66XdDdcQmi1JKUmpJsFPAVAc0GsCwWC44fP47EROdI9N3gExIS8Nlnn2HDhg2QINYLL7yApUuXomDBgr4yVxwHBSjgJwLpl1Q9USYIs9yUkeInpLoY5gffWTH7AzW44us1muQDe9RCE67Eqx/YG1QOxvjW7vugLVfqu8yMs1fUjK/Gjwbj5Zbuu6Yubj52kgIUoAAFvCaw7kgyVh5yLtw+r0cYKudg854tR5Ox+KDzuRb2MqJiMT6o8doE88IuFdBsAMu2k2BsbGy2B9y2bVvMmTMHpUuXzvaxPIACFKCAtwUk/VvSwG2tYZVgvMKnZ96eFrdfXwqMyxI3WyuSLwAbhvru0tH0H7Kl0KzU+ihawL1LHT752Yqp29Wfr6BAQDZJEG82ClCAAhSggCcFLt9MQ/fFJiSr+5ggNw9WUtOAvu+Ycc7hQc2DRQKxtJ8RfJfz5MzyWu4S0H0AK2/evKhatSqMRiOqV6+O5s2b46mnnkJwsGu23nYXPM9LAQpQ4G4C6z9PxopP1KdnUoBTCnGy+bZAWhrQ9A3nQu5bXwpHgXDf+8hpsqSh0wIz5G9ba/dkCIY0cv99Ls49l5hx/pqahdWsajBGN2MWlm//hHF0FKAABbQn8MqmRHz1hxq9krqnawYakT8X7/0//pWCEWudVzGNaBqKVk/4dlkC7c0ue+QOAc0GsNwxWJ6TAhSggB4EFuxLwvvHku1dHdwwFO1r8kOHHuYut30cttqMn8+rgZXpncLw1IOu3Y0vt310xfHLPkrCpi/VezzcEID1g43Ia/RMsG7/j1bMdKi9JVlYku3GQreumF2egwIUoAAFsiKQvi6jHPNSUwNaPpH7RIzJ2yw4/Kta0D1vWADWyvtsmGfeZ7Myfr6GAjkRYAArJ2o8hgIUoIAbBdJ/6JjYxoD6lXL/YcaNXeapXSQwf18StjsEL3vVDUX3Z30reCk1r2S5RJL6uRqeLlgvWVhdF5rw7001A6x19RAMb+L+DDAX3So8DQUoQAEK6FjAYpVsYBNkCaGtVXggEAt7u2apn7y/9Ui3NFECYxIgY6OAngUYwNLz7LHvFKCATwoMX5OIn/5W08nf7h6GR0v6XhaOT05eLgeVvv7Z0+WD8N8XwnJ5Vm0dHr3bgtjv1ehVwYgArB8SjlAPx2g/PGHFm3vUWljBQVD6wSwsbd0v7A0FKEABXxRIn4kseVHvuHgX3rWfJWPVYbUkhVxDamFJTSw2CuhVQBcBrLS0NPzzzz/4999/UblyZQQFqb/IXb16FcuWLcPmzZsh/92uXTsMHz4cZcqU0eucsN8UoICfC0QtMuGSw1bKawYZUbwgP2z4w23x5+VUpfiqrUn9K6mD5SvtzOVUvLjcDMmAsjWpPSU1qDzdUlKBLgtMiLuldqZDzRAMasgsLE/PBa9HAQpQwJ8E/opLRZ9lZkjBdVtrWyMEQxu79v1HCsNLFpZjtrHsRii7ErJRQK8Cmg9gSVAqOjoaixYtQps2bbBw4UJI4XZpEtQaMGAAduzY4eQvuw+uXr0a9erV0+u8sN8UoICHBH69kIqPf7aicolA1K3o+V+iMxrmf6ITnJZXfTA2AgZtdM1Ds+Lfl2k2KwEWtTwUNg/3nayg8ZsScdShWG3p+wLxbn/vfZDe+W0y5u5Vn07Lz9n6ob5ZON+/f6o4egpQgALaERixJhE/OmTaF4oIwOpBRoSHur4+1eenUjDxPeeC7rKztexwzUYBPQpoOoBlNpsxduxYLFiwQAlatW3bFm+//TYKFiyIlJQUJbA1fvx4NG7cGBMmTEC5cuUQExODadOmoUaNGli7di2KFy+ux3lhnylAATcKSHaTFHE+8KMVf1+9XTBbPjIMbBCKDk95t95QfGIa2rxlso9eilvvGu07GThunFafObXsHCQ7CNnalA5hqP2w/peQyrJYWR7r2Lw9NmvK7VpYjllYnZ8OwYvPufYpuM/cnBwIBShAAQrkSiB9qQA52YTWBjxf2X0BpTEbEvHtGfVzhWR3y5J5g3c/8ubKkQf7r4CmA1gHDx5UglaVKlXC8uXLUaVKFftMnT17Fl27dsW1a9ewceNGPPbYY8r3rFYrJk2ahOnTpyvH9O3b139nlyOnAAXsAvHmNBz8yar8cdzlLT2Rtws5n71yO63c1kpGBmLVAO9lqPAW8rzA4gNJ2PKVmoLVrXYIetfTf0Bl0Ltm/HZJ3WGxcokgzOvh/fpe275OxsL9ahZWWAiwcWi4x3ZE9PwdxitSgAIUoIA3BG4lpqHnEjOum9S1g1VLB2F2lHvfC+VhrVzXsXWqFYL+z+v/s4U35pHX9K6AZgNYUvdKMqkmTpyIrVu3KrWtHNv+/fuVzCtZQjhnzhwYjeoveN988w1atmypBL9mz56NsDD3/k/Bu1PIq1OAAncTkF3Ojvx2O9Pq2OkUWNXfne+J9mS5IEhmiKeLSkunvv0zBWPWq1kqj5cOwltu/mDDO0hbAhJknb5DLS4u9+PMzvp+H/vkZyumblfHJOKL+xjxcFHv13aTnaCkFtYNh18oZOdH2QGSjQIUoAAFKOAqgTkfWrD7uLqJSXAgsGpgOB4o4Pqlg+n7nL5ovFx75QAjirHGqquml+fxkIBmA1jx8fEYMmQIfv75ZyXD6qGHHnIimTFjhrJ8cMmSJUoQy7FduHABUVFRiIiIUJYRypJDNgpQwH8EJE36wE9WHPrFikSHWkLZEZCtjKd3CoOkWXuySbBtxk71F/0GlYMxvjW3PPbkHHj7WuevpqKHw5PS/OEB2KbzQu7dFplw0WFjgjoVgvF6e+3c15u/TMbSj9QsrAhDADYOc089Em/fX7w+BShAAQp4XuDkxVQMXumcBeXJDGuprdl9sfOSeV94QOb5meQVvS2g2QBWXFycEoSSJnWtIiMj7VYmkwkjRozAnj17sGvXLlSvXt3J8V7Hehuc16cABdwjcOpSqrI88KOfrE71bO52tVL3BaJh5WCliKXsAjNqndlplxY5rki+ALzVzeiRJ2O2fm76MhnylMzWXngqRKnNxeZfAs2iEyCZQbYWMyQcRfN7NpjqKvH3jyVjwT71ng4MuP3Ut0Qh72df2cYo1h3nmSDLO2xNlm3KLxdsFKAABShAgdwIyDuL7MB75l91KUDhfAFYOygcIR4scZk+w1vG5O1alLlxlWMv30zDhM2JyqqJamWC8ESZIEiJAm+sosjtWHh81gR0GcCy1b8KDQ1VglvFihVzGq0tA8tgMNwR/MoaC19FAQroQUDetKQYu/w5dyXz9YGReQKUIpmS1VQ+3dIlWT40bmOiU40eMcgbFoAZncPwSDHP/LK96EAStjrUP5LglQSx2PxLYHRMIr47qxZcndTOoJldMrMzE5IB2XmBCVKDztZaVAvGyP9oJ/vKHiQ8kox3D6mBtjxhAdg41AijG3aFyo4hX0sBClCAAvoWSP8gR0Yzo1MYaj7owejV/wjTbxQjD2vXeDiQ5qrZlKw2+ex+0+EzhpxbglcSxJJgltQYq1gsEPLwjM03BDQbwLrXEkJbcffu3btnWOPKVgOrVatWd9TH8o1p4ygo4L8CskvfoV9SlKDVT3+lQP21OGMT2ZK4TsUgJdtKnswE3OMNTGpmvbYlEV+fVgMHctbgIODVNgbIsid3t6nvW/DJL2rqjbt3pnH3eHj+nAmkr1Wh153xJCAUc0RdxysfKmXno4IR2vskaU5KwwvzzJC/bU0K3EqhWzYKUIACFKBATgTkAWm3RWaYHN5bnq0QhMntvVPbUh74ymZBjp+fpeaj1H7UU5MyIdN3WiC7CWfWZEfvx0sFolrp20GtskU881A6s37x+zkT0GwA625F3FNSUjB58mRMnToV69atsy8ztA3fcRfCt956CyNHjsyZDI+iAAU0JSBFoCX1+fNTWXinAlDroSAl20qCTtlNI54Xm4Qd39xZPMsTv8y+tDYRP/yljlEKuEshdzb/EpAPZlPeV2uhPVE2CLO6eOfDbk7l426lKcvyHJvWi6OvOpyEtZ+pP/vKVuNDw2Fwf+w6p8w8jgIUoAAFNCwgm7LI51dbk8+kkvFUOK/3HuRk9DlXdt+VZY16aOkf8mW3z/LeLplZt5ccBrKQfXYBvfx6zQawxOWrr75CmzZtUKRIEcycORNPPvkkjhw5guHDh6No0aLYsGEDypYtayeUoNfevXsxaNAghIeH47333kPlypW9TMzLU4ACORFISwNOnEtRdhA8/GsKEiz3zrWSt1xJF25QJQjPVQpWlv7lpm05mowlB5PuyPBqXvX28qd7ZXLl5ro9Fptx/pq6HHLVACNKRvJJUW5M9XjspetpiFqkBn+kqPjO0eG6GspbH1iw5zv1Q3teoyzJC0eYhh/ySg2szgucs7AGNwxF+5oa7rSu7gp2lgIUoID/CEgpACkJ4Ng88TA0M2FZzdB9kRnyt63VrRgMKVeg5SaF6CdvS8TRP7L2MDurY5EaoxLMkj/VywShgAazxLM6Fn94naYDWJJNNXv2bIwbN85pLvLmzavsPtilSxcEBATAYrEoBd1lt0IJWkmLjo7GqFGjEBTEzAV/uJE5Rt8ROP1vqhK0kqdVV+IzWyAIOBZjv9/FRa6//D0Fk7Ym3pGeLLu2SNHL7GZ2ZWWWmsxMgNWhnNeu/wuHLINk8z+BVrNNToHbNQONKK6hwuf3mpG/r6ai11IzJBBta0Mbh6JtDe0Hgt75OAkbv1CzsKR2nix7lKXEbBSgAAUoQIGsCMhnuV5LnHfglQeS7/Y3aqIekzxgkgdNjm1u9zBUKanNNzupe/vKpkScuexc81ayxqK7hKGUw8Ne2ZhFVjPIruTf/pmC3/9Jdfo8ktn8lb4vUFlqKAGtqqUDIQ8R2bQjoOkAljBJcGrbtm2YMWMGfvjhBzz66KMYP348OnTogODg2zn9N27cQL9+/bBlyxYUKlQIU6ZMUf4tRdzZKEAB7QvIUqP9P1iVwFX6N6aMen+vYuyuHu0vF1LxysZEp6dUco2HiwZiZucw5A933ZuayZKGlrPVrBvJVNkzJsLVQ+L5dCLw8oZEHDujPmXUUz00qSV35De170ULBGD1wHAE6yCZUOqVdFlgctoFcniTULSurv3gm05ubXaTAhSggM8LSP1Hx41BZMDzeoQpqwW00OT50oDlZvzhsDOiPBRe8aI2AmyORncr1l7hgdufxfMZ7/1ZXLKrJZB1/M9U5W95yJbVJsXfZeMnW0BLAnwsK5BVPfe8TvMBrKwMOzExEYsXL0a+fPnQtGlTFC9ePCuH8TUUoIAXBWRJoBRjl6DV9+eyVoxdil42qpJ5MXZXD+vi9TSMWW+G/O3YZOeWWV3DUMJFWTF/xd3OWrE1ybaRrBs2/xRY8UkS1n+uZgLJbpSyK6XW209/p2D4GuclExPbGFC/kn4KSS0+kIQtDruBStB8w9BwBOkgAKf1+4P9owAFKODrApIt1H2xCckOK90aPxqMl1tqK7ni1wupGLJK/dwp86K1ZfN3K9Ze75FgjG9lyFF2tDw4P3b6dnbW8T9TIP/OagsJAiqVCPpfQfhAVCwWxM8GWcVz0et8IoDlIguehgIU8ICALCna9nUyVh1OdtqRJaNLS7bGkw/e3kHwmYezX4zdlcOROgFj1yfit0vOT20krfiNLmF4pFjuf7NNXyvhsVJBmNNNX4W7XWnu7+f67KQVk7aq6f16uR8GvmvGKYefE8lWXNxHX4FYycLqON/ktHx4dDMDmlXVTxDO339+OH4KUIAC3hKQpW5fOdRpyhMWoDyQdGXWvqvGFr3bgtjv1XqVUrZi7WAjpNC5N5uElFZ8nIQNDkv6pT/Sqz71Q9H1GddlRcvOjBLMkj/fnU3NtO6uo4sxNACPlfxfhlbZIJQrEqj0kc19Agxguc+WZ6YABdIJSArw7D0Wp3TljJCqlAhCo0eDUe+RoFwXY3flJMia+mnbnZdG2c4/sa0B9R/J3S+3UvdLdquxNSlG/2obbT2tc6Unz3Vvgcvxaeg8X11SKinrH4zV9pLS9EE3GaFed9Kcvy8J24+pGXBSY09qYbFRgAIUoAAF7iYgy+dlGb1jk81/WlTL3WdEd4lfN90u6G5KUrOQ/vN4MP6vufc+fyYmA//dnogv0u08bggBXm0ThmfKu3cZppQPkcws+SNBrew02bDm+UrB6PFsCIvBZwcuG69lACsbWHwpBSiQMwGp7bTs4yTsPm69axFFKb7YsEqw8sfVxdhz1uuMj5K3d1letNVheZG8Up62vPh8KDrVyvkToc1fJmPpR0n2C3eoGYJBDbW/ZMyVvjyXs0D7uSZcT1A/VErxVykuqsWWmgZ0X2TCpRtqf2XDA6lPoccmSwqkFlaKQ9KlLP+QZSBsFKAABShAgfQC8qCz5xITZAmhrUmdpoW9jZrOypEl8/LZ1rEt7GVERResLsjuXXK3Yu2ylF9WPJQt7NnPQElW4Me/1WDWbxdTIZ93MmtSx1ZKP3SsFcLNmDLDyub3GcDKJhhfTgEKZE/g4I9WLDqY5PRLuO0M8pSi6WPBkEwjeYPXU5PMDMnQSN9aPRGCEU1zFnSS4JUEsWxtwPOhyhsfm/8KTNicCNkN09bGtTIodeC02CRAPedD5x2NlvczomwRff1sO9rKeGRctiaB9pUD9LUcUov3CvtEAQpQwBcF0u9iK2Nc2teIh+7X/vtg33fM+NNhhz/5XL6ot2ff734+n4qJWxLv+J1B+jL1hTBIEMvbTWr4njiXat/h8OyVexeEl2Wj3WqHoN2T/DzvqrljAMtVkjwPBSjgJCA7fMz5MAlS1ymj1uSxYKUgdWY7h2iZVVKbp76f6LRbmfS31kNBeK1tGCTVOTtNlg/KMkJbG9/agAaVtRmsyM64+NqcC6z5NBmrP1UDpfIBaEijnAVIc96LzI+0JAPdFplw1SFbTIsFazMfifMrJJssaqG6jFO+64rlwtntB19PAQpQgALaFpA6Sr2XORdE1+p7dkaSJ86lYNQ656WPsoxQlhN6oskD7+k7nR+CyXXrVgyGPLzT6s5/8rlHlhp+cyZFKQx/t4LwsvFT3/qhykoTttwJMICVOz8eTQEKpBOQHVdijtwuumjNIHZVMjIQY5qHamYb4dxOoBR1H7cxEVL02bFJEcc3u4Zlq2CnfHCQDxC2JsdXK+Pedf65HT+Pd6+AZF9JFpatVSoeiPk9PftENCsjTB9okw0YYoaE47683n9ampX+3+s1b+yyYN8PamBZlnCu6K/t5SC5HTOPpwAFKECB7AnI7ruyC6+tFYoIwOpBRl0tH5u8zYLDv6rvd1LIXQq6S2F3d7W7FWuX60nmUu962ntodzcLKZkiu0dvO5YMebCXUZPfD/o9F4qnHuTn+5zeUwxg5VSOx1GAAncIyBOIN/dYnGrg2F4ka8F71AmF1HXyta3o/72ZhlHrzLh43TmIJU9bZnUNQ4lCWUsd77nEDMlcs7WV/Y0opdF6R7z9PSMg9a+kDpatSWBo78sRCHDfZ8lsD0z6GLXIBCm6amtS90EyLH2hnb+WCvnZlB1Ube319gbUqcCnqL4wvxwDBShAgdwKyEMOedjh2Ca0NuB5nWXRS/aQZB3Lw2hbc2cWmQR5Jm9LxFGHHRvlusFBwPhWBtTL5eZIuZ3XnB5/LSFNyZ7/4DurUx1Nx/PJhlUDG4a6ZBfznPZTr8cxgKXXmWO/KaAhAUmfXbgvCZ/8oj61cexe7YeDMKKpQRNr193FFp+Yhlc2JkJ2LnFsEYbbRScfyUIhzJZvmpx2gdkxKhyy9TKbfwt0mm/ClXg1erKsnxEPaqiu1LzYJOz4Ro1ehRsCsGmoEfK3r7RpOyz4yGF5r2RhSUF9NgpQgAIU8G+BW4lp6LHE7JSJX7V0EGZH6XMDT7QmJAAAIABJREFUk3VHkrHykFq6IDAAWPGi6x+o3q1Yu5QWkc1f9FYbN6OfggvXUrHiUDIO/WzF3eq+y+9I/Z8PzfLDbv/+abs9egaweBdQgAI5FpCMhO3fJOPdQ8mQtNn0rXC+AIxuZoDsROYPTZZMTtrqXHRbxi1Pkl5tc++MDcleaT4rwc4kmTax4yL8gY1jzERAtuOWbbltzZM1KTKbHKkRJTsPOu7IIx/EcrMbZ2bX9Mb3pUhr32Vmpw+g0zqGKfXu2ChAAQpQwH8F3t5rwa5v1Qe48vlt1cBwPFBAnw9xJPuqx2ITZHWBrVUpGYS53V0XkDt58Xb5jZtm598dZIfBGZ3CIL8/+FL7/Z9ULP84CV+fzrgusAQJpTawLJfUQqF6rdszgKX1GWL/KKBRgVOXUhG924LT/965+4a8ecsSIlkyGOpnq2zkrXhZut0EZQrlrVjWvHd+OuPK7uevpipP8GxNPvisGxyu0dlntzwpEHNEgsTq09CWTwTjpaYGT3bhrtdKXy9Dal6tHRTukz/36ccqu0rJ7lJsFKAABSjgnwISiBmy0vnhht7qNmU0c7JJ0avvORd0n9jGgPqVcv+h/tAvt4u1p6+TKzWhJrXL/gZIerrzpM7t0oNJkPsmoya/M7WtEYIuz4QgL1dg3HVqGcDS013PvlJAAwKSabX8/9k7DzArqvONH8qygF3s2MUKdsUOKhYsGHtXYrBhYqLGGo29RCXYu1H/iQVrsCvWREREwN5FIip2AQvSdvf//A5869nZ6Xdm7t17v+OzD+veuTNn3jNzynve7/2en20eGj+7hSeMVK3nsh2sSTtm7bVcHn1tjrns8ZmtMCIz28m71rfyMHpjUoM53sn+Qmz8FYdmt9tVy23R1u+dHTt2KqWstlR7c93vyk+cQGIffUvLjEs82+wiVmNBhfU7T4apSw7obDZcSVVY1dje1XhP+NuMfH+OGfVBg3nvi0YDCdtr2fYGdUXP7u2rKuy3GttP76myEGDD8oibfzETnY1clENs4tRVwbBw0l0zzPiJvyqGUAZxb0kzbEurgdctz8+yJufesu+mdTaMrrp0V8HPK/0woYVkrvQr2IccsFmdwX+s1oQAcd5yJbDioKTHKAKKgEXguXfmmGufmmXwvPIWMpUc1a+TgaDRMhcBiAfCv2Z5rMEIqTxnr5a7TGB7/vBfDUAxrjxzj8pQ2Wh7lheBn2c2md3+3tLI/dGT5zMoHctZvBmXSFZw21FdKspgPmt82JFmZ1pKpWaFzPq+9XxtFwFU0oQgj/pgjiFrblAhMcSKi7U3PecRWmyitNUQqLbbWuWpOTO6r6Y1GUj6/33T2Pzvp981meW6tTOb9OhgNlmlo1l9mfY1QzDEaYnhY2ebq0b8qo7mO4S/9a6S7HL4Nx12wy9mjtNtHLh5nRm0dfIELUFm7SR1OmXXetOvV+2tHbBhefLNOea2/84y+IH5FVTtA7fqZPqv29EQZqhlLgJKYOmToAgoApEI4HPz98dmttiJcb+06/odbXicyl1bQ4lK5eS7Wsf5o6LBpHKhrnNHpPvHzDbXPv3rRCjPrC+RDa4HVBwCZPn70slyiQKLZ6hcxS+84ML9Old9WmgIgMEe1dnQgzubdZevgu32cj1Met3MESAj8OiPGqzaivE7bWFjqtdy7c3ay3Ywa/HTvXx9Ttp70O+1RABS4pNvfyWrJn03l7Sa6Z+Dp8WXMdcmzGvjVTpYkqaW53xs5A687pcWiXfITEuG2moq//BRTN1xTFezVAJ/L8iZ0++ZYSZ4LEdQGZ2/T71ZezkdP1kD/OvF2eZHjyeYPEtEtRzWp67NZmXM+p1QAitrRPV8ZUVg5syZ5pFHHjE333yzefHFF01dXZ3p16+fGTx4sOnbt69p314nX0kbyJuNxP0+mdCO37k+Voa9pNetpuMxwjzlrhmGiaJbkJoTgrR8t/bWN+vu0b/Kqo8I8cuqJmz0XuIhcO6/Zxp8I6Qcv1O9gTjOqrB4mTm7yS5iZs1uMjPs/xsze47/4vfKEbPsokdK1gavWd1XHuchnNM1Yt1gpQ7m0gM03DcPrPWc8RAgCciYCXMsafXC+w2+SVXinSn8KEJZVl+6g1l7OZRaHaxaq5ZJjCwwzesc+Gp+8l2T7af/922j+eSbRjsH8SrCS7k+hOYmPTraRD3VkDEuCRYXPjjTPONkpiWs7v+O7moWX6C6ZDLMAw69vmUm5M1X7WDO2yfemPfO543mL/fMaEXMMO+9aP/OZqmFqguvJM+Q99jps5rMsJdmm/vGzLbzL7/CxuXg7TqZdWp800wJrFKeNP1uRSEAeXXJJZeYM8880yywwAJmvfXWM7NnzzajR4+2/3/hhReao48+2nTsmN2ir6IAyLgy7OBe9sQswyTIW7p2amcO6zs3NltLPARIs3zGvTPNm5+2zEAyX307c+G+9eaRV+eYp976laA4dbd6s30NSqrjoVl7R0FuQnJKIUU3BFYz8TTb/Po7JNScJsOilsWKEFO//suxc8kq/pbFgubaw7rUzAKGCfmx/9fS++uqgV1UnVJ7r2VZ73jq9CYbGvjfd+eYsY5PTVSlIB02W7WjfV7JAPb2Z43mnc8bDM91mrLCYnN9tEShxcJUS3EIfPodxNSvRBWeOmQ8K7qgJicrKz/4AjK3qdby+icN5oQ7WhqcH92vk01eVI3l+XfmmPMciwvukQiCqAzjEHwQfd7C83HWnvVV/YyU8hxM/bnJIB7499gAFssYq4Qk8mXlJWqzv1UCq5QnTL9bUQgMGzbMHHnkkaZPnz7mmmuuMSussIJpamoyY8eONccee6z58ssvzR133GG22GKLiqp3pVWGSTE+V+7OklvHbdbqaNl/TfOaruUueHCmedbZtZOzgCcGu1JQdKDs0KIIgMBrnzSYP3smzJWCDFmJyE5US+XEO2cYSH4pTCYJodSiCOSJAGqalz6a62cVl3BCNbXBih3Mlqt3NCgnJGzdr55vfdpg3v680bz92VxCa4qP32XU/S3QpZ0ltAgLsn5ay+o4FoVZnM8l1A+yauI3jebTbxtbhWTFOU/QMTwXkJEo6/G9Wm7R9gZ/ok+/bzKvfDzHjJ/Y2CJcLupatD/eWYQacs5qKvhCuYr6lRZvb24+ovyJVfLEmCRDJBuSsswi7c2/Bgffs1/oId/dfaM6c+wOyT208ry3Sj034d+3/meWedrZ3PbWdbteHc1hfTvVnJJNCaxKfWq1XokQmDJlihk0aJBVWw0fPtz07t27xfdHjBhh9t57b3PYYYdZlVZ9fW0ttuKCSWbBm56d7TtJwcz1T/3rI3dc4l6rlo+74dlZ5h4nXNAPi38c0cWsuHh1Tfpquc1LvXevkXup58vy+0ximczWUvHbgb9hUBeb1U2LIpAlAiwaR33YYEOICUePU/Aq2mK1DlZptdHKHUx9SuH5F1NRaDWYdyc3GsittMoewg0l2yH/Uj8twQjQ3hO+mutNRfifG65dKm6EfK60RHuzwmLtrGk/8wz+XXi+6Dah3yN8esyEhkTk2aLztTObrwaZ1dFssGJ706VT9LVKvc+8vk8GPcgZt5AxutqJWjItHn5zS+Wxn9UFyu8Lhs+wfZa3/Kl/J7PbBtWpUsvreeO8ENY3PzfLhogHlT02qjOHbFkXukGRZx2LPrcSWEUjrtfLBYFx48aZAQMGmO22286qrwgZdMs333xjDjzwQDN9+nRz5513WnWWll8RIEvRkEdnmve/8JedH7xFnWX4tWSHwKOvzTFDH2strZYrDD++q2EnW4siIAgMvP4X85lPSG/WCLG4wM+js/1pZxe/nTu1M507GlNf1+7Xv9cZS9iwA1iLhTBCVwUDYXDu3qrCqsVnIct7JrT3lQlzzMsTGswL7zWYH2fEI60I3eMZ3HRVyKJ8VE/4ski4oai04tbPxaj7onPDDqknKi2UP9VYps9sMlOmN1klG2FBU342BpU7/2//5nyWBscwzJg/QExZomoeScW/i8QgquK0BYpxiCx+xk1sMGyyxC2EwBNqSAhaW9qoI1Pjgdf8mhGY+91xnY7m5F1rY1P86hGzWoS1MTf41zFdmyMyeCZOG9barB3bkXP2qteogrgvSMBxbCLc+Nxsu6ngV5i77bdpnQ1lZf5WzUUJrGpu3Rq6t7vvvtvsv//+5qyzzrI/7cgH7ZRffvnFHH/88eaGG24wI0eO1DDCedgwubrlP8Fx1oQdHNe/k2GyqSV7BNjJPPv+GdaryC2EfDx+8nzZX1DP2KYRuPChmWbke3MsmWRJJSGTnP93iacunYzp1HEu4WSJp3lEVBg5xbOnJR4CvL8Yurvl5sO7WHWDFkUgCQLTpjdZxQJZA8N22b3nJEyLsMAtVu9gupdJBfnJt3hoNZp35/looRZIWjAApz/zjoNd69uZrp2MVezMVz/3X/o1FsR8Nl+nueQ6x/D/8lnS6yc5nuxzkFG02fc/zSWomn//uckSjt/+2BRbLZfk2n7H4jWFDw5EFUQgvy+/WHuD6qnIwuIa0hVCK4lSb8mF8M7qaEMN11+hg908qdRCJj33/SSL3j+P7lIzqhe8XNlIg3iV0q9XR/OX3eqtSvOMe2fYd8MtZCv8236dDVn0tGSDAM/gzc/PMqji/ArZY1FjEa5ZrUUJrGpt2Rq7r8suu8yccMIJZujQoZao8ivnnXeeNXi//fbbzUEHHVRjCLW+3effnWOuGTHLMBnzFiY+R2/XyfTrqavZvB8UJnosgl2vEQZ80hRrUQQUgcpG4Jhbf2mhXK1FP7CiWogNFxIOzG4wZlaD8/ucJtPQYGzmTLJmyjH2uDlNc4+fYwz7Wp06GFPXcS6xW9dB/r+dgbjlp67D3N/tZ3LMvP/POuyJBCn/ea/BvPRhfD8riGtCAvGz2mzVDhWZAZB2Eh8tDOJZ2P4yK746J4vnibYS4stLblmSyxJjrYmvOY3GjsUQUvzL/EjIKRbt/F6uQp0hp1ZcrJ3NXDw3DLB9RfqRghVE1ssfNdgEAxAfcQsG35BZ+AqWSnrw3P0801h1WPO/M5rMT/P+xuc/zjDm5xl83mSmzzK2rnI8SQ7Cyp93rjc7r1db8+THX59jIzbccsBmdeaul1objpMp79y96jWaIO7Dn/A4vLHwyMIry6+wljiuSq1flMBK+LDo4ZWJQBxyKs4xed4dE58sfQzS1rWh0Zh7Xp7dIg28ey7iqH/Xt85O8LQUg8A3PzSZU4bNMOxkU/ALufJQDUUqBn29iiKQHgF2QtmVd8vZe9WbBTuX0H+2M9Y8uX27dvbf5p95f+/Qvp1pL3+XY+3/z1XbuYVwtIbGJtPYyL/GNDSZX39vbLJ/a2ya99m8Y+b+/9zvlFq++qHJ9mvNZBIZMhsgmn4ll6jDjHnZMOd+1tR8TJKwpFLrGvf7kEgtyK2O7ZqJsfqO7UxHSDIhwDh23u8QY5BohOG9Pqkh9nyABB9CWEVl/Yp7D0UfN+HruR5a737eaN6Z3Oib3bjoOlXi9VD0oJ7otkA7s+wi7aySauXF25sVFq9MoiouhoQ8iXdWkFWF37nwVpyrzJqr3oGIFiJKyKefIKdmNJlfZhmrfhPyKQlpFvc+3OPI4kn22Vos3o0bPwx2WrejOXGX2gitLPczQLbC20fObqGMkzrFyRZZ7vqnub4SWGlQ0+9UHAJxyKk4x+R5Y6S7PvO+lgudPK+X9NxI+E/YuV5NiJMCl9HxTLr+et9Mg0lqnzU62hTDWhQBRaDyETjy5l8SGRpX/h1pDcuNAFnb8LLafNWOZo1lqi/0BmUL6iyIjfe/bDTTfm4yP89Ty/wYoXopd9skvf5iC8wlpfCe4gdCEn8q+R1DewzUF1+gBNI7aaXKeDybuZBZkP94Z0WpnMpY1dBL13LSDkhISKygMrhfJ7P3JtUbvlaJzyRWJPe+PNvcPXp2s+J13RU6mKEHVedmuBJYlfgUap0SIxCHnIpzTNiFN9poo8T1cr9Qt8xWpuum55d0jjy+3DT7ZzPj7RvMrI8fzOP0es6ECHTd6HTTNPtH88vrVyb8ph6uCCgC5UCgrntf03WTc8txab1mFSEw5+txZs6XL5nZk/9rGqd/VUV3lvxW2nXsbNp1nN+Yuq6mXd38pl2HzqZdpwXn/s7fOs5njP19vrl/6zjvOPv/85l29Yskv2jMbzTN/sk0zZxiGmd8b5pmTrU/jTO/M00zp9m/N8343jTOmmaaZkyxY7mWcAQ6LLKm6bhUb1O35Kamw6JrVSxcTbQpbT97upn9+fNm5vu3V2xdi6hYlw1ONp1W3KXFpZrm/GKmjznH9mNayoMA/WT9Goea+h77mJ+ePdI0TH2/5IqMHTu25HNkfQIlsLJGVM9XFgQwZz/66KPN9ddfb4466ijfOgiBNWzYMLPffvslrmepBJadkNUvmvi6eX6BwYZB2TRlECuSZ0Vr7dztOxrTOKfW7lrvVxFoswi077K4Me11xznXBmwep5qMacLzY57vR1OT4b8sytwEMPN+rCDG/f+MFTJNjaapYaYxDTNMU8OMefeUxV3oOZoRaNfeGH5ox3btTDsz7/9tO/M7f5fP+Zdnq9H5abC/NzX/LTiNvaKeAQLt2pt2HeqN6VBvScu5bVNisf2GtCs9Be1LfzHv3xa/Nzqf//qd5r6mxKpU1dfbtTftuyzxaxs1NVhS1zS29sKqqvtuKzfDu5PR2k4JrLbS6FrPNoeAZiFsc02mFVYEFAFFQBFQBBQBRUARUAQUAUVAEVAEYiOgCqzYUOmBlYzAuHHjzIABA8x2221nrrnmGrPAAgu0qO7kyZNt5sFZs2aZO++806ywwgqVfDtaN0VAEVAEFAFFQBFQBBQBRUARUAQUAUVAEXAQUAJLH4eqQGDKlClm0KBBZvTo0Wb48OGmd+/eLe5rxIgRZu+99zaHHXaYueSSS0x9vRpkV0XD600oAoqAIqAIKAKKgCKgCCgCioAioAjUBAJKYNVEM9fGTeJtdeSRR5o+ffqYK6+80qy88sqmqanJELt77LHHmkmTJhmO4XMtioAioAgoAoqAIqAIKAKKgCKgCCgCioAi0HYQUAKr7bSV1jQCgZ9//tlceOGF9ocQwvXWW8/Mnj3bqrL4f/6O0XvHjh0VS0VAEVAEFAFFQBFQBBQBRUARUAQUAUVAEWhDCCiB1YYaS6sajcDMmTPNI488Ym6++Wbz4osvmrq6OtOvXz8zePBg07dvX9O+fQYZTaKroUcoAoqAIqAIKAKKgCKgCCgCioAioAgoAopAhggogZUhmHoqRUARUAQUAUVAEVAEFAFFQBFQBBQBRUARUAQUgewRUAIre0z1jIqAIqAIKAKKgCKgCCgCioAioAgoAoqAIqAIKAIZIqAEVoZg6qkUAUVAEVAEFAFFQBFQBBQBRUARUAQUAUVAEVAEskdACazsMdUzKgKKgCKgCCgCioAioAgoAoqAIqAIKAKKgCKgCGSIgBJYGYKpp1IEFAFFQBFQBBQBRUARUAQUAUVAEVAEFAFFQBHIHgElsLLHVM+oCCgCioAioAgoAoqAIqAIKAKKgCKgCCgCioAikCECSmBlCKaeShFQBBQBRUARUAQUAUVAEVAEFAFFQBFQBBQBRSB7BJTAyh5TPaMioAgoAoqAIqAIKAKKgCKgCCgCbRaBpqYm89VXX5kll1zStGvXrs3eh1ZcEVAEqgsBJbCqqz31bhQBRUARUAQUgdwR+Pnnn80111xjBgwYYNZcc83cr6cXUAQUAUUgTwS++eYb26cNHjzYEja1XiCv/v3vf5u//OUv5rzzzjP77LNPrUNSMffP+PvXv/7VbL/99qZ///5lIxd5RoYPH24mTZpkfv/735uOHTtWDEZakepGQAms6m5fvbsKQGD27Nl2cKmEjv2HH34wo0ePNu+//77ZYIMN7E+XLl0qAKXiq8DA+9NPP9n7L3fb/PLLLxaAWm0Lv9ZvbGw0H374oRk5cqTFZauttjLLLrts2SZqPCuU+eefv/iHdd4Vx48fbyZMmGD22GOPsj6zTJ4vvPBC+3PQQQeZ6667ziywwAKF48I7/Nlnn5kRI0aYmTNnmm222casvvrqpn379oXXZdasWebHH3+01wWLTp06FV4HuSC4zJkzx9TV1ZWtDpU07tGXTJs2zT4XCy64YNn6ENrkjTfesGMwfdmmm25qllhiibK0EXXheeVZLdf4Rx0gSFZZZRU7Fylngbz685//bP71r3+Z0047zZxzzjlleX/A5NVXX7Xj3tJLL2223XbbsjwjQl6dcMIJ5pNPPjFnnXWW/SmHCquS+lZ5bzp37lzW+RrPKYTRoosuasffcpFYL7/8sjnkkEPMl19+aQm1448/vvD+hGeV8Z82KXfReWtxLaAEVnFY65VqEAGIiZNPPtl06NDBXHDBBWa++eYrCwoMujfddJM544wzzPfff99ch3XXXdfuOG6++eZlmZiUBYx5F73vvvvM7373O/t/W2yxhdlxxx3tT9ELYAiJgw8+2C5q1l9/fTsR2WGHHcwmm2xS1glSOdsG4oqJ8yOPPNKiGqeeeqrdDS6KLGEy8uyzz5pzzz3XvPDCC7YuEGl/+9vfzGabbVboOzNlyhQ7Ufzvf/9rLrvsMjNw4MDCJ4rcv0te7bLLLrb/WGGFFQp/XFh80w5XXXVVM3FEJf7whz/YvxfV19K33nvvvXbBy8YABTxYBA8aNKjQNmIRfvnll5vrr7/e9vP0Iccdd5zZe++9C61HJY179PMQrW+++aZtGzBBYQMmRT0jXJf+/Y9//KN55ZVXmt8V+jHmBUceeaSpr68v5B3yPiMsgFkIn3TSSYX1q3KjYMJYt9Zaa9l+ZMMNNywEA+9FXPLqiCOOsP0HuBRd3nvvPdsO7rhHPa688kq7UVBU8ZJXXPeoo46y406Rm2yV3LfKXOBPf/qT2XXXXQt7f+UZABv6eeZD5SSx3HpQt3KQWC+++KIlzoYMGWL69OlT1GvS6jo6by0WeiWwisVbr1ZjCMyYMcPu6l177bWGga4cJBYDzN///nfD4p/F9wEHHGBVJPfcc4+dKLHYYpK/0UYb1VTrMEljkcfgd+utt5pnnnnGLoTB6Nhjj7WTkqImayz4WGANGzbMPPDAA3bHk3ZhYXPYYYfZndhaKe+++669ZyYDPKv9+vUz48aNM7fffrvFhfeJ9yjvBZ/73tAWq666qvn0008tScH//9///Z/p27dvYc3CM8Ik7YYbbrALzXKQWJVCXlEPNgboVwlr2Xfffa0y7f777zeXXnppYe3iPiMQ3zwXonLlwYBMgrQoQrXAOwIRwY64t1xyySWWEGYjpYhSaeOevL+oKCFNKBtvvLFtnyKI6P/85z+WcKawWQFRw3hz11132TGoqOdE+laeEdRfKPRee+01O+4dc8wxhuekSFKPvnS//fYzr7/+uiUWy0FiVQp55Y57Rx99tJ2PoSzFfwqFTVEhjS55xfPKWEu/On36dHPHHXeYbt26FdGFWAWpzFvL3bdK27zzzjt2XtirVy9LRMuckY0l3p2lllqqEGyUxGoJsxDhyyyzjLnxxhvLQmLpvLXQR99eTAms4jHXK9YYAngHnHnmmfauy0FiQYpAhEDKsFsjE1Qkt0OHDrV/Y5HFAJw3KVDJTf/FF1+Yf/zjH5YYYFHBAoedWMKSiliACjYQFRCLLMSZJLG7hnKOSW1RhFq52onFBDu9H3/8sZ20s7iU8tZbb5nDDz/cei3gudC7d+9cqynvDaSAqL7cd+a3v/2tufrqqwtd8Ll9SdEkVqWQVzQ6CymIAN5PCE0JgUIxx7ta1Pvq94ywAHziiSesyqd79+7mzjvvzF2h9tJLL9nrQQSceOKJlqyin2cyj3pw5ZVXNnfffbdVlxZVyj3uPfjgg1ax6L6/tM3EiRNtfwp5RN+Kgm///ffPLewUIp56LLTQQra/gAinUJfnnnvOqoBZ+FKflVZaKbfmcftWV3Ut/SqLc8L52DAoqnz33XdWWfTkk0/aSxZNYlUKeSWbE/Qb3o2RhoaGwohnL3nFGLz11lvbPgUFMpuea6yxRiGPR6X0rfLeoI6jP0Wtz/gCVmwaoHBlE5S/M38sso+lIVSJZeymohDh4F80iaXz1kK6hFYXUQKrPLjrVWsIAXciXzSJRdgRYSx4CNx8882tdoiYzKNyYWe+iIVWW2j2//3vf9br4Z///KdVuqD0YJFcNHkEYcBAfP7551tCDd8jyLVyhGsV1W6oz/baay/rQ8LCxiUimDBy/7QFxCtqpLzKt99+axed+BgReuv61OClw6KYCS2T7B49euRVjVbnhbi5+OKLLXmD+ojnogglVhzyir6GRTDeRyzEl1tuuVxIAdQi4I8aDjzYdfUWFoQoBrp27Zrbe8tzAKGKQoK+E08jKSwqTj/9dPPwww/bRR879nkVIa8gfb3PAotfNiYgYFFzYPhbVCnnuMfzSigpqjxv23D/ENH0rbQRJa93SPosQltQkOJn5BbqwfhCiBiE22677ZZb8wjpSz284WiPP/642XnnnW2oJaGvRRUhblAt8h6juCmKxIoiryT7HgQkBeIxr0x8+KIR0soP741XKUldwAiCPi/PMj/ySnyVeD8gxfN+RuW5q5S+lfrInITxlk1E7+aIq2rk2UXNX3RSk1onsVwCizYrmsTSeWtRI0bL6yiBVR7c9ao1goCEUiDZZ2KIqobfi1JisUNEljAUWH4GnDKBZJLPAoewAi3GThSRzeNHQdga6gaIg6K8l9w2gCjheaF9mCBBROa5IC5X+0OyEub69NNPB+70stO55ZZb2nAXFjt5mXbKguLAAw9s9d4w0cfviLrgQYF5Kc8Lk6a8DZlFKg8xAkHDc1kEicU9QtY8+uijVslDyJ6UIC8qQi3o77LesRfVxoorrtjKkwVSi36OkGgxVIegp+9de+3DeaylAAAgAElEQVS1M320ZdJMn+nnDcNCFEUF7ytEBcQeXj9ZhmiFkVdys/LOEMaGqjRvYo/rlnvcC3tGBBfeWcY9+hIK7zLPSpbqPVmIT5061V5r8cUXb/UMCrGUJ3kEkYk3DcpePxUNYwzvNCQFqlfUyIsssojp2bNn7t5pF110kfUZRL3C4v/ss88uhMSCeKC9uVeIGXfuQ38HuXnLLbe0aC/UcoTUZR0qJu+ol1wUlR6YiAcjqkE2b3hus/LpCiOvAOCpp56yXmX0o34EW6Ydq/lVUVPOvpV7krGe8R5TfVRW3sIx9B3Sj4CTq7TMGpug81UKicU4x3PC/Iz5chGeWDIvQg3HRjMbNkWRWDpvLeoJb30dJbDKh71euQYQEONlbhVVyeeff24XgkWRWDIxCpt4yE550ABdA80UeIuur0w5PEKkYpAUkDuogcq1y5f3cyBkKosZCIh11lmn1SWjSIOs6ijEL6FFhKm5GeVE1ci7RZ2FKGExgVoOE+C8snp99NFHNtyJkF8UYhKq5pJYZFoj9BSyJEvClXZB+UU4GgstCCTXi0p8hlgsE8pGnfKYRAo5Acb0qSy0Ke5OOG2BWoK/Uagbqj1UjFkRFNIWXB+1putTJwqgxx57LLdnJA55xb1DDDChRymIzx7PK/gQFiQT/qzeGzlPucc9uT7PIs/IYost5nuLLD4J3UNZASZZ+9rJswqBGaQWlDGaUE8We3kUWWShGIX89pqli4KAZxhCRwokNO+NhD3mUTcIcUghiDXeUxSDXhKLZxZ1JwRsVhlGaXvahH4UHz28BXmXUVQSxg6pJd5L9PPiFZZHqJg8Ay6J6T6b3D/9Ls8zG2qULIkSlPj07cxP/TLacU02c1C0evu6PJ6Jcvetck+ulx8bAEEG4bQfm0m0Ec8NcwA2NbLcrIiDc7lJLJ5Z3mcU0pIsqggSi2syL6J/23333ZutUfKYf3jbQeetcZ7MfI5RAisfXPWsioBFwE8aLp4TRZBYMvFgQRXkgaIEVvjD6raX13OnyMecSewpp5xiJ5i/+c1v7IS7KGPXou5TQhWYyEv2TvfaRRFYkydPtmE2LGaYFAmZ5i4qIHAI+WFSD5mAukF8qdipz4ooce9fFuYY/KI0orgkFruehJ9ATFAHntesVGquqa4Y6UNkQch7s0N+9tlnljSBPMBDjn/xg8qiyITxoYceavZCE8IITyFIRBak+PkRdnPFFVdYJRgEBQtWv130NPWSa9522222LVBrsmBxw9PkGeG5gNTjGRHFmuvdlfT6EHM8n6+++qpdbNPufosll9TjGpDfqEtkEVwqKQ8GvCMs3NxS7nFPFEcoIXj26C+Divtc82wIOZu0TeR4+g7eOZ43IY7o1/xC9/hOXgSWt20YLyDqeC9RlAjJLoQNBDWEFZmJCaEmsybPCUQJyii/UN04GIEvhASLSb8+UdQTvBsQBLzfLonFWMCGBvihiCLMLm0hzJYxU94Vl4DHSJ+FN0Qiv7vZIen3eZdQPqGEPvTQQ6132oILLpiqKt62kXGN9wjCGSLt7bfftv0Yodio1MhQTAFL5gH4lUHI065+yr44FXPbZuzYsbZv8vP8dJX6efmkuW1Tzr7VfX/BUOYkkMv0836JMMgMjHoRtS2hhmw05pmYAR9Q5iVsVBHmCXkjz3TWJJao8+jTZYzze7Zc8orxjrBo+g8J085CiYV6mHHdbQPp6+kjZOPT9SrNg8RCZYaCVzyDyzVvpa2pi9ibVOq8NU5flOYYJbDSoKbfUQRiIiALCCaNrr9FUSQWnTuTVQZTOlmyu3l3MGuZwKLzZyIfRTa4WaSyXATLY0Q7UaKyhLm7w0VnFov5yJd0mEza8VBCls/k3S1FEVjiHcRiwQ0ZgZhhxx5FgptqnYkE6g0WOHkaZsuOMAsNjJiZKLqm4UJM5OUj4y526VPwzmGx5bfbTB1lUg/BAjZR71nch0cUI/gc8R6gziBUmr4OQs29jktQZG28D/kAkQTuotbgd55Tb9ixa9rNfZaS+dWrzmCRD9ZuEg68e8CHBTehUhwDocbkHjJAPORQIO2yyy5xoW8+Thb/ZOLymuaWe9yjkiwqWdgRwhpFoLpERhB5Hgcgue/ll1/eEhyQJeAD0YDJMF5YmLm7JQ8Cy69teCYhsCBp9txzz+Z5AP0sfZlXecNzzLGEDafFRN493lH6KzDw9gGitkG1AhlLcUkswYrP3T43Tnu4x8gYjkLDzQYtbQaxi00AC++ddtrJkvJeJS39PxiCCRYD4Ji0+LWNeKFBFPIu8dzSp0KEuBsoci13HgBpgs9p0hKnbdxzSqhrHgl//NqmHH2r3/sLsSekqZ9CU9rz66+/tgQWJAL9LSR21okZ3FBPGetpI4hO6W/4/yxJLJSHjJtswLCOcRNByfPhJa+kL2EeRf/CdyilkFi0jYQYs2koRZ5j2gn8pX/Ni8SivSG5WUuJPUI55q1y34R8izKwUuetSfumuMcrgRUXKT1OEUiJAAMaHe7CCy/c4gxFkViYlTLYETbgnTxKjD+TJr/QAhZB1J8OMqvFZ0oYM/saOyfsNjMI4SvBwpOFL5OUIALJXTCyGCll99W9EQzjqQeLWQoLTpRH3mfF/Y5MslCX+E1uMwMq5xOJMS3hebKDxN/GjBljCSI/fw/xatluu+1ahfYxoLOw2GqrrRJ7g/z000/2bueff/7mu4bc5Jn3LmKY0BFq41W/uYbMtAuLtaSFe4D4CTPqZTceUsINSWLiwuKO7GoUFmIQGmlDGf3aRu5FFhsygQ4zB6ctWTCibHEnl0lw8WsblGgsdlGfMUFm95nd8SCVKe8KWVjxcvHr5+LUBzUNk1cmyO4mAM8D7zDKBPEM4tn1I03AlQUyCrlSExGEkVgueeXnt8hzBl4QExBZ3jDZKDxcwidIDVrucY/3kd1/yNM4SjP6YsKo6urqAsP9wnBx1W6uUhesUWiimvRLBALR1rdvX9/nAZx5v1BZxE0iEtQ2PC9g4lVkcjzP8Oabb95qjJf3d4MNNmgRrhv1fPC5SxyHhb2LqhSVq+uvBCGAipQ+nU0BFq9BIVxR9ZE+i7Amr9eZ9z1i7AkKYec6Qp5n/d4IUYK/FqoqyBIUJ37+etQDRQxEF31O0r41btu4uErCH/pS1HlcN4sS1jZF9q1h7y99CIQmc0V+33HHHe3YChb047JJDLlHkWQzQarLNLi5zynECeQy7zL1QYnl7YezIrG8pJmXxAoir2S94NaD+05DYkkfwbmY93Tr1q0FhPwdBd9qq63W4u95kFjMv8DAtVwpx7xVwia9z1g55q1pnucsvqMEVhYo6jkUgZQIFEViBVVPpOHI+L2LP3dnkgV5uQzeWYxBNKF0cBUGaSBnQCOkiDAj8S6CLIgKM+FaTPSZtIIFE1xCK9IWBjwmbuzmsjMuRUKzwu7T9e7whoOkrU/a7/HcsFCFpIjrTcJkg/AvFnlMvChxjbaD1AruhJwFe5zQOXBk8ciERNK4MzHFLy4tYct9MZFM6mfDworQAya+/B5m1Ms18C+SRZZrRs0il3daJtEDBw5MRGLFaRvIMibtEK1kWwpbzIiJNe+a38Qz6LmL0zbuzjiqOCaUQT5DXEdCqJKSixjDoyBhQcl9sIjhGWNX2ksqSPZKwn2CzI7FXw2FVqmeR34kFko0+hGIj7BkIWLMDBEYtEj2a5845FVUf5LFuEc92OlHfRCUmRVPH54NQkujEqfIZk6YYXPQfQUtfqNw4POg7IAuzixSIT2j+tgs2sats7y/jMFB5LDfPSYhSCTMkndHVKVuuLz4cqVVlYYRJFJ3+kz6M0JO+/XrZ9skKDxfbBlICpHle+OS24whKFu596B+RLKxoj5Nkg03Sdu4bStqfuqT1bwjTttIHfLsW6PeXzcLr9/zzmYVm5oSypllHy/Xk/FuvfXWs++JhOQz/4LoZQ5TNInFxrx4XjGP9vNPo/6lklhh65SoPjZrEissm2tQXbKct8o1slTupp23RmGf9+dKYOWNsJ5fEYhAIIvJfFqQZRIk6cZlIeAO6H7hKWmvl/R77Kqw0GMxVmrInLvwZkceo1jMfZHj828ctYrsekJwJJm8eu9b5PHLLrusDe9EHUemKuoQx3hbFCXIupMsLJLiH3Y85BNhHbSRhD1EnT9sIsizF2WiLItuV73inZDHydLoTqiEyJS6g3/ajGRSP74v4TBRmLhqGe+xfuoWmRxzDTxrJJMapu1Mopnop8lOmKRtRAEFjiiKeI79ivQvqCniElhx24briQE312GxN3z4cNO7d2/fusjEM0kqeDFK5z3zFj9Vj4S4Quj6ZX3lHGkXN+DCZNzrdeUlsaSeUYSN4JFESZIlQVLquCc+W+y6s6ALIrHc6wSFwAhmgkmShCZRi9+o91+IVfe59OLsLliDzpdl28g15P2FxA0jh906pSFIGEsh5OnLIO/F65Hx5cwzz7S+UGmyEyYhSESBB0HABleQClp8ZiCy484B4raNexyYovYWTyxvu8uinsQM4Bb0/JfaNu73JVSKv5Wq/k7SNlwvr7417vtL34v6jg0vMKfwrKKEwhvKnbdJXffaa6+SNym4jniCUVc2W92kCm6oJccGkViM02zspU1k4lVioUhDGcm/YeSVPD/uuM6mAvP5uCb3srnAvC9NtvQsSSxRzCbJGpvVvNV9FyUagYiDUjNyp5m3Ro1rRXyuBFYRKOs1FIEIBNJM5hkQ2JVhwpXWqFmyJFE9WWBWCnlFnWTggdjw+qwkfahk8oVJqd/gySKbrGHI9iEG8DHxFgm9IVworYzenYwQFoGKxS1MTFGcsUAj9IqdZ7+ddwZywh6ZRKfxwEiKn/d42SWnnkyymdCHFXdyjnqN8B7CECBP2dXFxJd79U7Q3HN6d7/SklcSEoBhMddGXYjyiUkJWZZYDCT1OpMdagi0MCLFvR/3XZPU6ISosZvKIoqJsPg8idpHFAD4r6ASgEiBvGKRCxHqemIR+hPH5DdN20Bi0e+EhTbJO0cIVJwwNbc947QNx4v3GM8j/ldMcr0kMMfxvBE+GPe9dRdYfBcFKOFlLBZpG54XL6kuCxeeH/xrllhiiRavBG3D84FCKq4ZMiHgkNwQllyTdwQ1Du++kO5eEgtVEsf7heFSIdfLLG494i7Ck/QracY9OT+4kBnt6aefth5eYSQWi44jjzzSvk9BXkp+ZsBR9xJ38Rt2Hq8HZaWQV9RZ3t/tt9/ePutRCug05BXXQQGAGplwGIgslBxuO7meWHE3spISJNSDOQDvTNhmlniaodQTH7m4416c5CtuxmHOS5IIFvzeOQB+XDz/q6yyilWORZEBadvGvTfx2IEILiXTXpq2yaNvTfP+onhGmci/jDNuhmLBClIJHzWSh8TdyAp7hoSsYMx3N0akH6f/5+8ovyHCec5c0pu2D0ukENXPyed+HlyMdUHKK7/5M23PfCvqefV+N62CWs6TFYklGyf0iXGJoyzmrV48hEgHRzcbc9y2lOPSzFuTXiOv45XAygtZPa8ikBABJvNMCtjRYWISFi4gCzcWuiyUvMawcS/tJbCYwGFOSIbEciqv3Poz8KBOKjXjHkQPEwovueBdIHLtMDWQ+IJwLha1SYsoMAgDc42t/Xb4OHdQ5kMIBIgrFslxd4KT1jXqeBZbGIt7PQm834talLmmtGGG3+5EANm+EFEs6uMqr8K+49YzzKyW9wbyRiZhrkE3ZE2c9ogiimWST4iN+8xKWA+LchZ2LnnlTjR5zlBG4amSZIHlVXvEaRvun3cU1YJ4XwjBCSkchwyMIiOD2sZLYrmG5dy3a1qOD5abgS0IF3eBRWin2x+7ZBHYu0a9Qk6z6EQxQliS6+9GKBvhHngexfHRg0BgAcSCyFu8/UKYJ5b7XTc8y0uOBuHhVYakDefyO3+Scc/9voxdEv4bRWLxPjC2MraxMSDKV55X9/0lBBOSJMpzypvhMa3JuEtgsRnFM8Mz512E5tk2vEMoNxljve8vfQ9qmyj/Kff9lTE07sJWxkS+98UXX/iSjPR1jL0sfqOINK9Pn/ddjBrX+Jz7Ec87OZ6QVJ4hDN/DNlrk+LTvjUtiQZKgQkNVK+MNcxZI9bh2BqW0jRcrCctl8zSNUjlt22Tdt2b1/gbNdejr426WMMazkcDGqR+xI5k62aCRjSDalN/pq8TSgnti/EMxzCahZK+M41/LOMkmIu8sJC1zYDwBUfK6WS69JBbjGX1pnMiBOO9d0DES5laKd6SQWIwBcVStfnWRDUSyssb1nit13upXD5kHQmTFVWBmMW8tpQ2z/q4SWFkjqudTBEpAAPUPC+MorwvpvJh0xpX2+1XLJbCYECGFriTyqgQoW32VwZxFo5ABTIhYaPI3dvcYgFlYMjHAHDpIvi8TKTwq4qhKvBWRyQiTaggs8cPCeFsWYywQkWfz/0zWgxQ9KJ9ILR53AMsSz7jniqvcEHNcJmn4lLmZZuRaMhGg3VhEIF9PS175qd+4jhCUqMPA1ZuiXLzQaEcmeBiqooaDyEBNF0eNFmfn1zWFR2VE6nYKk128k5i4lkokZNU2LEpYwGNUjfqHtgEPTHghwlFXhKka4qoDgtqGd4h3BWWSvMuEEjLJhCB59dVXrYoB8jIq5XwcdYCQxyw6ON5d3LshHcj7WVCg5mRxwPNL1iAUE24YiN+7JIQLHjeQWPwwNrBhAUFK8Xr3RZFYLnkVRw3CNdxnBKNv+iMWZ6U+e+49xx333O/IDjT1AReUB1EkFqFwhKfxbFIgQ3hOPvjgA0sSxm0b9/0FRxQSYequsL5SCCzGHBZpacmrUtqGpCYsRDmH9/2NY7rsVU5CnGO+HledMWnSJNu/ST+SRbZBSCA2E1iM83sSEkveIzaZUL1ABtDGKMTEuDsqFKvU9wbCjv6Kfp73FixR2FLoG0QxnKRvRdWatG38nl1Rf6NWiwr7d7/v9q1p2iarvjWr95fnBBKRZ4wNNdqM/pn7TELuiZqUOYdkyKRPJKkQ/ZuQJiSZQSHOpqWEzzNvR9HL+Cp+cjI+0D7Mc9wM6EGkDHNRxjNv2Xnnne05XDVxlLF73LlhkuNk3symS5AvXJzz0VfxkzZqRQzleb/jrr1KmbcG3ZNkpCb8LyzphHw/i3lrHHyLPEYJrCLR1mtVHQJ05EhzWaBE7QpmefPSeRFqds899zSnc016DfG4YCEkpZzKKzJoMBDH2TFKeq8i/WdQ33rrrQ0DohioM3lGmUGaeenoWXAGZSxjQGICkUa6yw4z14MoJJseE2LqRtl4443tgn/bbbe1GHAdFt5Bu07UHxUYC+K8TfaZHPnJ5cPaIS5BwjnEW4D7FTNf77klVl/+njV5xXlFro+qzG+CwuQXlQTPh1tY0DBxjPIiiUNecV7XVNrrqcWElzA2niNZ1CR9H7JqG95ZFlo8t66fGCGlhDWwIM6CvIrTNkFqSnaRCSGLCluIQ15RDxYXnJMdWL8sjPQtKPgkSYG0DSQBC5QoVZyQVxCBvPvuYlnCmIMyCAaRWLy/4i2UhryS73AvKNlQF2RJYiV9fiWUA3UcYbSQDfTHUSSWKA0gyRk/KWxekNGNEJyotvF7f0eNGhUZohh0fxIaI5+nUV6V0ja8v9SBdxVSRArjJM8e40vS95f5EAtrMI5LYuE3x0KM7wWFvkY9I973lzZlfoRqKgmJxZhMRlc2t9zC+Ay5hg1B2BzFr29N897wLkO+09e75ALEOKos5glRSn1XcQwRkaZtvLgLYUlfFpeoyaptSu1bs3x/yczIJhbvf9L3xsXUJXAZV+hfSSaDUTv9PGSL9Le8T/hmMk+SjJUSnSBzBtTQqIPxdo0iWl08mE9AhnFd7o3xDcKoV69erV69okksCSElW2nQ/DCqf8jic/Geg/SPQxxxzbTz1qj6yuZHWCZoOUep89aoupTjcyWwyoG6XrMqEBCvGSZ/qC6iwqiyvmnpvLwKgCTX4R6YhEg2rHKSVwzKKMBQGrA7lwWJxUQSYpEJOL9zf/xIIescizqUV+5EEGyRUgcRWCyeUHvgy9WjR49IyFk8EmtOWIqfjwCLfSYtZDZzF9mSaSSIwBICkkUbO4B5FRYXTKJZ4MUlTJIQJO6iPCyEUCYxSOTzIK/EowiyIyyEkPryDDCZ5vnacsstraImSjkZl7yiHSVUA0ItrqdW3PbPo22oL30RKhcmvCyyFlxwwdAqxVVecZK4bcOxvG+8G7QH5EScBA1xySvOL8kcuD83hNC9WSa6PKfjx4+3oZW8N3GekTDySs4vZG9QBkEviQUpQHg46oBSyCtZKBFWWhSJxb3w4323JKRE0ohDXrL4ikNiyfMEUcEzyDuMuiGqhL2/cXy2/M4vfjk8r6WQV6W2Dc8H/RlqNBaJbIiU8v7SxyQlsaLwD/s86P3l2ZFMaUlILL6HPyPnRXWBupQxJyq0NKxvLeW9+emnn2w4NH0Z7RI1PwrrW7NoG86BOpR+LWrcy7pt0vateby/4PD8889bpS/vIIolr/dhnOfarRsJSdgsRF3vR5YK6X3//fdbhaAUUQYzr43jveXaA6SZ+2dJYsn9M3ajFIQsJtMnSTpYWxF1ApnOPNpPGR8H4zjHyPuLgpR68M7zL4QghCHvf9K1VynzVhSYYEH/w7uG4n+55Zaz45Uou1yFftg9pp23xsGtHMcogVUO1PWaVYGA7MKzy16OTHBp0rn6Ac/Em51KFiQnnHBCoUoyqQ9YQgixwKKzZlHCwJWmeL2k2M0lGwwhBAxATDSYmBKih2Tbu7hlIk84FPLtoAxATCYxUYV4CppI+u2ekqKbnV0UYCz4CbGCsMJs27tYEMNUN+zRDw8WyQxqeSkAxRcNLyOk6OzKRYVhUU8GbTy6WKBFqSJkgkv7hHmLyO4XuMXxvKIeSRYNMolC+RLHtynJ85lkIeUuPuL6FCWpSx5tk+T6cmyltA14o55jYkrh94EDB/oSX+4CNa6hdFxs4pBXnEsIrLAMgl4Si+/FJa/c94YFBQsmrwdhkraLe//e42SBRMgiCllR5tA30lYsZNxd8KQkVtJ6CUmFT6SE7bjnSENiyXjDOBLXl0WwL2fbcN9ChEB8+YVkZ0GUxGkj6VuZvwwZMsSG7brjcpK+N871wo7RtmmJTiW1TR7vb6nPi/t9+v99993XZnYO85byI1Ckv0chyKYKc9uwwvFkJmTejSl/HG9Iv/NlQWIxH0fJRj/iV9iEgryBoGOtwKY7YfsQW3E2p+K2EZEt2FKgHA0q66+/vt2QYkxCtco8QYitoO8knbeSIABfMcaYoMLaY6WVVrJ2J6xXmAsIsRX3ftv6cUpgtfUW1PqXDQE3xCdJ2u2sKiyLGFQxoqBKc27JZkjHnBcJEqdeTPzosFG/RBnGBp3PnTCz2IEEwwgZqb3fIsx7HlFpQRqhroLYS1O8E2Z2cSBFKHE8I9xJQVxT4TT1jPsdiB2IN3bporINuueMQ5TIpBJPmzjhCKQ7Z4CHgIxb4iy23boGGefHvV7QcXEWUi6Zwq5fkFdXqXXJo23S1KlS2iYOieX2L0nIoDi4xCWvmAwTwko/EpVB0CWx4vaBbl0lJDTIoDdO28W5d79j3D6Qz9lMYANACmoaCCzIJFe1mjeJFZWpLg2JhZKF8SoqfLFS2satB88jCz88If1KkSQWz6NrRO/WJ07fm/ZZ9X6vnO+Ntk14K+bx/mbx3OBHy2YVyh9UPtSTcELxxHKvwQYLZC3EBcQThAqkFREMEBmQMFHEDv65hCFCCgWpiLkmG8KQNcxDsL2gn4K0wavUTWLDWESd8OuCEOMnKmTfvSfJ7sj36Q/ZpITQ4l/XmsCLNUpRNnC9iq2o+w9rMzaoGUeoBxvE3Df/UregwrwYD1Tq4VVs8Z0081b6Vp4L5mrgQOIEQorF+sSvLoSYQl6ynvMqtrJ4TivpHEpgVVJraF3aHAIYKtKZSxhDkTeQJp1rkfUr+lrsyhNqx+KOnREGcwZQwkTw+fAL8WRAwDQXhRaDBaoezKBLJTDEbJRQKna5IFtYIENi4S/gVW0xicDzABNhjKcJj2GBmmbRWTTuUdcLI0pc8ipM9RJ1jTifhy223TomMfuNc13vMWELKS95hSIjbshmmrpo27RELYzEchfiUYrCpG2BKpQFARNlkk3Qh/mF5TDJh7TB8wlynT6OiTa+Nixi/MLgeN5YgDCpLTWTq9995UFiecmruNnspH55k1hR7ZuGxIo6Z5rP82ibNPUoisSKqluRJFZUXbRtWiJUSW1TjveX+2cjnIJ3lWQD9yOxxAOL8cItSTKhSlgbBJBf1mTGGnye2CAXr0D3Wt4NHLfPZnxEnZyEwAp6X6gH82NUafjZobBkPk0fH0ZsQeDstNNOlszLKkMixBYWCRBrhEdLwdc2qEAosYHNvBKCK4vCWoW1BPYEqPGoE1jzb1CBeKStwQN7h2ooSmBVQyvqPZQNAVFBoUyBgMiysJiC9Scbm580VDKTsPOZxkw8i7oyuDCYoh6gxPV5yeLa3nNgOknoAP4dDMhhgyf1ZlJN2CREkRQ6eQZsFpNp1WiSPY6wOMlMF3S/4u+C1wGTD7fENXwOOjfPD+ozSDruixh6MhBFeWfk0TZ+RAnPL2o7lFd5k1dyT36LBhb9EuqYN3kl9fCbrLN7iQKNCQnKq7zJK6mLtk3LJ96PxJIQZEILsiavuLqk92bXmsm2nxLRJa+CJu5M2iHBSQ7B77zvpexEx+0LslyMl0peSZ2VxJqLRJZtE/d58DtOSazWqGjbtMSk1kksFw3XE8uPxEKRQ+QFyWQgSeImKnHHfXxT8dti/QBp5vadEFCQRRTmj5x/iy22MCi38CnFOoXrs1mM3QaF9oNUQRGVBXnlfWPEDJ31Fps3qJPw7HvzzTdtfVgvoVCikDk0TrbfNH2aZMDlHlk/MMay/tpj084AACAASURBVPBTjtE23kQsaa7p9x3xwOW6ZMNEwQuJhW8qazLm/uCCWpl5RZyM0FnVrYjzKIFVBMp6jTaPAB0zmR7wAYJNZ3Gwyiqr2F0BYtZhtOnU06Zm9QLEIoqOETmwLFboCMVUEM8kySaD1Jhd+ajsZ1k3AgsE2HzIF7fsuuuuVtYMRkFkCQNAXV1dLC+luPXGhwxVQpShIcQJAy9Zq2hDMeCkg6fu4FpKISsl9eD+WfBCQPoVSZPNBALzdiYkEKIoyZgo8JxFmaMG1RNSEULEmynPzbYY9F2eaTyustq1cidMQhSxg8Z9MrAWRV5JPdxFA+8Mky/uuSjySurhnaxjWIrMvEjyStvG/y3wklhkJ2WSnAd5JTUII7Fc8orj6R94Xpi40t8EhRRg8EsodBEJRrJYjGdFXgmmSmLNRSKLtillTJTvKonVGkVtm5aY1BKJxRwQ9S3vBfNh+nTXCzWKxAK5tJm7iUxgA5F5MyQUSWvw1MP7EwsN5snMAVH7Yu3h+p5KEhMUvX6ZmrPoK/zOASmDpQZerH6qMb7DPbAmYgM6jldrmrpiKM8mN/PsIP9jUY5xLF5VeWwcc6+swcAiyMaG94m2ZixkHlPEhlYaTNN8RwmsNKjpd2oKAToAjPIGDx7cKgbaXXSSzW699daLNPSLAx4sOgMDEmEGsbCYZwYZFjSQaBJ7TccdJ6tSnLr4HYOklywnzzzzjDn66KOtKTkLKRRHyI3ZsUFBwg6Pt+Om0yfWnzj/uKa1ceoZx9TeNa707h7FuUacY6Kk2XIOdkf23ntvm5mMUFSIrCwKJAiGmOyUIUOH7GRXijBXFuHE6rOo9fMZI9sgz/nmm29uLr744lxJLO6V0CAmAkUPqu6igXowCSAteVSGqSzaxz2HH4lFGGvv3r2zvlTk+VwllraNsSG/YuzOJgL+S7w3SbzXIkH3HOBHYtGH0q+ykODa9Jm8n26/ykKI9mO8oE/mh/Egy/41zr2Ushj3mgGHmRjHqYscIyQWmTwvvfRSq3RNuzGQ5LpybDnCkfzqWUrbpLnvoO8oidUaGW2blphUO4nF2HLvvffajV53bs+8Ga9RiCVRMPmRWISykfCIuVMS3zzvkyfJc/y8ncI2osuVwEo2h1GLMd8vYmPGrx/D8w9SD/uRcvgfu3XCcgDldjlsbLIcF9KcSwmsNKjpd2oOAYl99pNm+oEBSYACR1KfQnQxOKVl4SXmOYmpoKvYgthi8ZNVlgoGDyS8EC8s7OS+WICxyJP4cD8jdBk0UasFESlpHjBJq85OEvLnoBBACTUEC8iChRZaKM3lAr8joZ0ojKLMMfG6YSLz8MMPZ+J1xMQP008ycyEL57mTwiIcCTH+Xjwb3ix7ruEzYZiYJicxbI8LYhzz8LjnKuW4Slk0VNJkXdum5RMVx9i9lGfQ77teEotwwKefftr23xC+hAhGFXZ/2ZlPGwYddf6wz933io0N+iFCGcOKl7ySYyHtsvBSgcTCtwRPlKLJcu7FJbGwGmDhiuKi6JKmbfKoo0tisYHjZpLM43pB5/T2vbxfbMiVo2jbtES9ktomzfvLM06bejc83AzDzM9QE7EJTfgbinnmaZirE9EhCiKXxGJdAYHEWF1qFlzxR0R9Lj5XzOeJ/GDcCRo/RIHEXJrQtR49ehTyyrBxDjZkAC9H5nf3JiuFOJLIk1KTeRXSgBlfRAmsjAHV09UOAiLNZBCBGEBVxOBDSJq7o0EoGEQJht5ZFzGR//3vf29j2JmkS8yz37WoJ6FlaRc2LIwgZiBJCLtih98bauaGuxAOxQKGSapbMDmnoBzLqojyiMEtLNMfcfMHHXSQXcjk4R3GAhQCjwlIlBk8fkeoAghPxWCxlEK7MLGhfZn4cG7xJpDzuovjPfbYw2ZmdGXWPNNMosjemAd5JfVQoiR8sl50OKNbG22blm2TNYnletPxPqKQZCHjeoa47ym1YQMiLnlVSh+S1XdZuLHBsfvuuxv6mbCNG2/YIGMKmxuEGzOOZkViZXVvac/DIpiQcsYE73iY9pxpvpekbdKcP+53WOCjNiGMH9KoHMQidRWihOQtzOXyCjuKg4u2jf+4WAltk+T95dlmcxIlrHeT9sEHH7QkDCp5V+XOc0iI3HHHHWeYH3v7Pa9COihDYZznzHuMrGU6deoUS4UOFthk7LjjjtZnKg+/K7/7YCMfco15a7mVTxLxUW7iiGdlyy23tBExQWGVaZ6JtvAdJbDaQitpHSsaASGR2Ikg3IPBYOrUqXaHhF0VMsnlNWGVzotdXSEsZDDymgri38LgmJa8YuGFuTCDFwsMQt4gsvwmnhzLRJ0wPYgcBp206rO4jc99QxQivw4jDTE232effUz//v1tHRm0sy7iEQCZhsz4wAMPbBW2wiQH0hMTylI9zDgX5OTnn39u493ZRYPU9CscS3sgQb///vsNPjnlKEqUKIkV9dxVikouCxJLsjoh92eTwS2oc0lD7ob1xjF2j8KvnJ9zv/T5ScgryTZIvcmcSBhhNZFYbDJ4NxXK0UZx2qaIelVKPSSZSpGhpUH4VgomlVKPSmqbOO+vkFfM+7yZ+kS5xCYqm6dkpPYWV23lVVjxPXx4iR5AiZt2Ll/Ku82YDFlChkLugXsssrDOwe6h3CFzlUIciWUJoaTlDKss8hmQaymBVQ7U9ZoVjwBMP5JayWiBDJjdBtdgUW5COjKMEPnJm6hxwSOkERN5vLf81FBZAg0mDKioQyjsIoVdU0L1UIZlpXRiMsM9E3JH2yCn3nnnna3xNZNPd/KAagHyDAJR2gSFHF5lTAK8IXRJseJanAfFHYVwGXlG3HA8PuO5YEdNPJZclRokH6qpUhY2mKHj4wQpRXEJTb/7GjNmTLM6IsvkA0kxVBKrJWIaTtj6CaoGEkvIf8gr8dPq27evTYXNLj2EO8a53vGlrZNYUf2BTL7Z8BHySvpqCW+pNhIrChP9XBFQBNomAmHkFXck/R1z0rDNU7HZgJQIs6EIQonx5sorr7Sb6czTl1hiiUSABpGGjFcoy5jPl0sZWynKp0ohjiSihLYpd1hloocsg4OVwMoARD1F9SBAx42RNUol7y45IVUQEah3XNWRdGT4BqUhkYQsQ1qMSSGFNLSEXrCwCTOWlnSufKfUbCB0hChyHn/8cauwItsHhIxrlOiSWCiwUJ35mYFTHzF6hGjKIk6exRwhGOeff35zZkZ58siux9/ZmYLMgRRiB4xCe0Eu4WOG1wYEWKnpZFFxsQsloZBSD/cZkTaBnKJOG2+8sTVtx1wf0gvvK6/XQSlvkktiQd6FDWZ4wqAKYwcvK3Ixbd1dEqvIrGne+rpECeGc7PAR3lJ08ZJYEIz0R+VQB2jbtGx9rxKLDKy802HF6y13+eWXW7871zeQbEJBWT+rmcQCG0JBuEfXS1HwVBKr6N5Hr6cIKAJpEIgirzgnFh877LCDNV8PI7DoDyGKIKFYF+CTFbe4Hlt8h3GFtQRhunEyW8t49dRTT9mNVdYiqPrxmCXkkTlBlvPWuPclxxEBwuZPuUPmZA7Nv+UkjmSdRfRJucMqk7ZlqccrgVUqgvr9qkLANRing0Thw8AEOcROCIMB5AghWEJiCQPOznqSULCwkBIBFdIDsoUdG78FLNckVIyBsRQjVMk+R8ijW/yyorgkllci7X5XOla8qcClFG8JNzwQ7NmVX3jhhW2YCcoFyEY3bJAJAItLBlzXjwyCCaILoiQtIUCYHgM4hBFSZny8uAZEEN5bYpbO4E94ItiijhKTTJlUHHvssfbvQQvXNC+WS2KF7ZDJ4EtaXUjBrl27prlcZt9hUkQ4JRkQozxzMruoz4kgsfCWwFOgEnxZeKYgPPIKQY6DpbaNP4lF+vMhQ4ZE9muEhBxwwAF2U+DWW281a665ZhzYWxxTzSRWFBhKYkUhpJ8rAopAORGIQ15RP8mih9I2KIRQ7iNOVm2/eybMkSQRhNoxpyIzrWzGk5mWeQ0ZBv2iSTgflhb4c3k38OVazFlREmc5b03SdthzsGmEdyT+YkH3keScaY6VtReEGhluiYIpR6G9WZPiRcYaFauYWilKYNVKS+t9RiIgxATEi3ehAdmEOgljWkgCvKBYlLCLLsaC7FDEzSbnhpRQMUzFIYNY3HzxxReG3Q+ywEGMMFCwG0PaVq8ai517BhTM+zAC33777SPv03uAxNyTGpZBD/UJsfqQTpAb3C+kAtcgex3FJbGCdmPEByoLrylRmpE+nsHZVcC5pA1kEsoZiBkKEwsyN/IvRpMY6Ycp2uKAh4EkuKAqQ3UnhYXWE088YUkY2g3igYyIPCO094QJE2zbEioIkZZU1h2nbhzj4sFEgx+vySbPCpMAsIQQrIRC1jTatcgQXL/7pq0gN9MSnFlhyfNEXcqRrcx7D9o2LRFhPOAnynjaXUyU6jenJFb1eWJl1VfoeRQBRaA8CLjkFTVgI5VIDFS23uIqq6IS/DDPhGxKM68fO3asnd+hVML2A5KFjV7ZRGVjmo06IheY03vnXGw6M3+FZGM+SYH0YlOWc5ZzbsRagOQP2GSUc2OPsZ31EmuAcm660jZYh/BslXPTtRxvnxJY5UBdr1mRCMiOR9BCww0FYQBA8bTRRhvZeyGlKlJfv4x73puNCimR41HJED5EKBxsfxAZAbHEwAKphmosSZEFFkb07v3IOV577TXrGcUgCjkEqSbZ6VwSC6UYyiZC9VjUjR8/3mbiQ73hd94kdfz6669t2lyyniCT9QtZdCcREH2Yy2dtcMn9EoYI3rRNkHJJVHzcY6n3ngQn91iXxGLigVIMNSEF800IUUIZXbIv7bX0e4qAIuCPAIQ1iwSIyKQh3vQxbIiwEJFd5qgsotXcDqrEqubW1XtTBNoeAu68k81V5pxEBYSRWEIuMUcLSvBDyB4KfTZCmZsvv/zyicARooyNeOaghC0yBhENwPyVhCFSmB9iUQAx5d2Q4TusPVAPl7rxm+gGQg5mHk6d8toATlLPSZMmWduScm+6Ir5YcsklIzfUktxbWzhWCay20Epax9wRYHKMGgXVUVgonptdD9kmnlgoavCNoiND4RNVxDMrTkgJ1yMsDZUMnTaSWeLn3Q6T+GvInSjjbr96Sfgjg0GQfxcLKUghyDkGZled5jV2d68B0cUuDj5aaTt4do7IKtizZ0+rYIJA89vZ4rqioMPMEH8pvpNVYaICIUeo5iKLLGKVckEeBm64o/uMJK0LZBnKFxR4UUoPv3N7jd3dYyAj8VdAhq1FEVAE8kFAkmywuEmS4podcMI4ULGy2MAfSgqLE/q3bbbZxjeLVT53UhlnVRKrMtpBa6EI1DoCfmGDYALxRP8cRGJ5E/wQ1cEGtKjkOe+ll15q1yN+8/24uJMcBGXQXnvtZcPL5PySCIlrsNZhXUFZe+217VybpFCVQA7FvU89rnYRUAKrdtu+5u48LAxGQvFQ+KA2IowuqGDgjTE4mQmTGmC7ISVxByfXlBHixBu6JlkQo7ICpiWw+J5Lhnh9r1wSi4GP0EoGTYzEo+LTGUxRV4E5CzMWZRBfIlGGlMLjC3UbJSoMR2TXaVLsEhJE6CTXpt4u6eZmDWTAZ2IAmQaZ5Vck5JEduaSpbVG9nXvuuc27ZEi8MVxHHpx0J85tN9oG2ThhplmEUtZcB6I3rAgkREBMe/fbb79EXnPuOJFmYyJhNdvU4Upitanm0soqAlWHQJjnVZysucwnmcdDdjFHY44nG7Pjxo2zyiuyfaOUD1M+0Rc+8sgjdvPc68E0ZcoUG5GBrYV3E8TtQ5m/i6qJhmLDdODAgfa7kt276hpQb6gqEFACqyqaUW8iCAFIkQceeMCG+L355pt2oGBnmx0PwgDdIqF4mKYzcKCsCiN9+CwpOfHtt99aA3BCS5JkrmDARIVFrLNX1SOKLogjlFJJ1Dri34XSyUuMee+dgZlBDTLJaxDuklhh8mn3nBBBqJiIzZddID7HeJK/y46RS2JBHEJSBRFHQuZBAIFTnAJByE4U7c4zQuEe8LIifEfq4ZJYHAN5CZnnVwRXFrBJ2lnCD5nUMCGhLTHW5/95XrkvFHhJwiNdEguDR5R24mUWBx89RhFQBNIhIH0z/VXSEELJtkQfxMbKQgstlK4SVfgtdwFGn4bPi9fnrwpvW29JEVAEKgABIanY+GY+SviWW+KQWPRhZOjGesMN6UMJhV0I/X7UXP7pp5+280FCBFm/ePtA1j5sJuPFSh/JvNHtO0mEdN1119loBeqAZYnMgSGyOOdhhx1WVs+rCmhurUKFIqAEVoU2jFardATCQqhQ0DDwuJnxRFmFiTthe8SE+xV2R1DEMNAkCQvhXLKgWXbZZROrt8aMGWN23313q1ByF0OEAWIgT52SEBtybyiJGAQhjhjkwnZ8xPAdY3QvgZOExHJ3sCClkC0TIojCCmmzF3uXxAozv8T8nsEcMg7VQ1Rx1W2QOphCEroH8UTB24swyM0228wqslwSi92poKxikqGEZzCuSk/ChpiE4K9F+mIKfgio9SCvOC+7dnh8JckCoyRW1JOgnysC2SOAopO+FYI8ruJWaiFjxVJLLZV4oyT7O6m8M7IQY8xYeumllbyqvObRGikCVY2AbLoGzcPikFgARD/GHO/TTz+165Fu3bpFElcCrBtq7rehKh6MH374oR2DUHnh0SVZvCGvmNtKYcOfz/HT3W677WrOFLyqH9gqvDklsKqwUfWWjDXZFt8mCA0W/GSLeP755626ClWLN8yMsI2hQ4faz8Pi1yGPUFGlCVOTRQl1CfKcCmo/UW8xaXd9uhgA+UmbGQST9COOOKJ54JLsikH1wAQcFRs+Sl5lQFwSSwzzvWQUBBFEkZ9nlpBYXJ8sJITDuYSdqNRGjhwZ2wMLNRltSZiipAYGy4kTJ9prkJYW5RMqMXzGwNglsWhHiFCv35ZgxOJVfNKi3kshEh977DGz0047tTicOo0aNcrWk2eX9gI7r4ow7BpKYkW1gH6uCGSPgLzXXv/AqCuJAos+JChhRNQ59HNFQBFQBBSB8iAQl8QqpXZs1uJdhf0GERqufxXzRrxOMWnHw5WNYeaOorxyyatS6qDfVQTKgYASWOVAXa+ZKwIueeW30GdhABnx29/+1qZBdUMFXWUQihzkvUhwUSVBzqAQgtjo3bt3aChb0A1+9NFH9toQLxjGJwnlkrA0CBNIGgikuAWlEcQXOzIrrbSSjZl3CS83cx67Mv379w80XpcMJxhVkiXLa6ruJbEguVxze1EnseMUFFbDOVDCde3atYUizFViSfYUSCTuC/kzGVtQkREiGhQCKpjR1qjOwIW2QBXnFu4T1QQDPwW1Hd4AyLpdEquurs5gxInii/pCQF188cV2khAnK6Vck2eR5yss5PCtt96yio6XX365VRhnnGfBm52QZ2mZZZaJ81U9RhFQBHwQoC+gL4P0Rj2JMtMN5WA8IvSaEA2vf2AQoGym0I9BqtN/Dho0SLFXBBQBRUARaGMI5E1iScZC5r5+Kl/GJTalmTNS8Kb1Kq/aGKRaXUXAIqAElj4IVYVAFHnFzUrmPYzaIScIGXONuyE28EPiRwqhZchwKYS8QWZ07949MXZC3kBsJF2YQOigOoJsCsuU6FaKHRhS57ID88orrzR/RGjcKaecYiCBINMguJANs2BC1XPLLbfYHZ2g7IFilh5EpAmJhUcA53QXdIL/iiuu2CoEk4UgiiU3OwqDL0bGhGxSvMbuclNJPaLC6iHn9PpegZEo1LzG7i7u4EoopIQBxnlQ8Gnjh4yWYeSkhHEyIQkLpwy6JiSW4IkxfJTPQpy66zGKQK0hIB4m9FcY6UohxJu/MU7IuyUbBISfo/iEbHfD173YyfGQ6ih96Su1KAKKgCKgCLQ9BPImscaOHWs9swg3926auglBlLxqe8+O1jgYASWw9OmoGgTikFfcrHhdYYqLcodFBQUfJna9UUVBTrCIIKRQFicQKBh7H3rooSV5bqQNKRHvLTLkMUgttthikW3nKqtYUGEmDKEl94QXGGQc9+z1g+Le+dyPxOI7LNLCMjYycFK8Sighjljcuf5QLjEDGYUxJn+jUD+3Pi6JBRGJTDppZj2ytLCYpJ5heLppj6mX64/mklio9FB08YxwXNKQTvHvIvSVkNcwPzPX7D3MTD7oAaGtqV/SOkY+cHqAIlADCPD+oB5F6QkhvP7661tCijEIY142GniH3dTlZIOib6Afh6DGWw/1qtu/0tcQfkwf8PHHH4cmiqgBmPUWFQFFQBGoCgRKIbGibEJcxS4bxuecc06LjUmX4MIWgygMLYpAW0dACay23oJaf4sAqikm/SiDWEywuFhzzTVboeOGCPIhu+WEfbHooPj5lLBY4adz586x0IbUgBxB2UU8utcU3Q0pietlxACGYotY96gsiVJJMXCEQEI5JLv4nItUvaiyyNrn+n0RNoffCqGTFEgqMg669/Dll1/aMDaORbaMiW6SIqGQGM8PHz7chmNKOB8Gklwbsg0CB3k09UHNBClEu4o6ySWx4qgavHVk0CdT4dVXXx25UHTJPa7vqiJcEos6hhF/Ugew4/o8e1JcLzIUaHi3BRWXVPPzPkjSHnqsIqAIxEfAffcIv0VNhWcdZDD9BH0rZLo3I5TXx44rotRk44SQbsYMFheEZtOP4JFIWHKQCjZ+jfVIRUARUAQUgXIj4JJYW2+9tZ13eq0rvHVk3CD8nE1aIkaY7/mp5pkPMw9m44P540YbbdR8KrH94BxsnJCVUMeVcj8Nev1SEVACq1QE9fsVg4Cr4MFrhAWAG+bnhgYipYUU6devn+3I2aEguxthWZi440fUqVOnRPfmF1JChhLOe+qpp7bIGueGlMQhseR4P4lwUCUhiMAhyGze9UNypcVedcGOO+5oCSsUaMTTgyv1iav8IRMXqjF3wJT0vpL5kKyGAwYMsDtHXMs91iWP8C2DcJLFYRISC0IREtId/MUPjVA/7icsLNQlP70kYhISS84ze/bsVkbsYiofluHQJcGY0LCARgm3/fbbJ3pe9WBFQBFIjoDsZqc1wmUDg3f22muvtVlFvcWb+TR5DfUbioAioAgoApWIACQWnqlkFA+KcHDrzSYvm80SKcKmB/NkNuq9JJTMH8lI7s2Q/swzz9jrsWGdZuO5ErHUOtU2Akpg1Xb7V93dB5FYLnmFgoYwPtRXboEEII4coiapwbrskhBSwkDjVXZ5w8I4HrNusspBJKG2wf/IOyhBjOCJxPcnT55slVRRWQLlniTTX5jhO7hAgqBy8qrPXnvtNatQcv1dOLc3nC/sIYLoIpyGe3ON4VEbYGxMWA33BCGF2ivIwFyMKgmz8xrHxyGxeC5IHQw5Jkbs1JudKSGBUJoRQupVTrj3J2mLMW73GtDHIbFcEszP0BmyDhwgyIKeU7c+kqns3HPPtW2lRRFQBPJDQHayb731VmuYS0KOoEIfP3XqVEPijvnnn9+sssoqLTZFUFyS8IE+kr69R48edsNhq622aqXaze+O9MyKgCKgCCgCRSIQlm3bWw93kxULEDZ/2RhnrXLmmWe28EeU6AbWL94NZplzo/BN6r9bJDZ6LUUgLgJKYMVFSo9rMwh4SSwywrHjEEUKsIg46KCDbChHWCY4LxAuGcVnQ4YMMeyAQHII+cSA5TVe53tPPvmk3V15//337WlRhJHqFvUXBugQNi+88EKqkBJRYEEQQRYFlTBShXpTN0L7UAvgS7Xzzju3SNUbdF7Xp8mPeBMlA99H+gzRFpSVkGPEOJ60wYTWuMUlsY4//nhLmImHVJTpuUivuUevd41fW7P7xY8fMeiSWKKWgxikRJFXci1wxmCfTDEQmyjOSCLgV2gbsCBTphJYbaaL0oq2UQTEh5B+kE0QFhTeQh8wfvx4O94Q+iEFZRVJF8KSY7RRWLTaioAioAgoAjkgIJusbJiwLmFdwYalrAuI7mBztlu3bvbqb7zxht1YYc540003tZirS+TDbrvt1uqzHKqup1QEckVACaxc4dWTlwsBl7SQOkQpWoQMQIETV4Hlklfsiniz97neVch7GTi8BVUPISWYg/uFlCD7PeOMM3wlw2H4yv3gpxIVHoesGZKLOvqZQCZtxyjyivO5XjLcN15a4onldz1RlAXhCBEFjpBQqMQoUeSVXOett96y6ixCSLl/b+ZEtz5RyjYhsQgRhJgjZDEueSXXiWv4KcbvUSRl0vbT4xUBRaA1AtKnQkahWnU97DiaLKr01WyY+BX6JTcJhGKsCCgCioAioAiEISCkFN6KbOQy7tx///2WyGJMIuIDNRYbmWx+43XFxjikl2vJgS8uNhzYdWgGan3m2joCSmC19RbU+gci4JIXK6+8sjXIxTDcr7g+SyhZCOPyZs/zfi+KvJLjMUrfcsstzfPPP2/T3DKIQNawQ+JmgUP59corr9gdFAy+MfaFdOPfNNni3HA0PL3YqfEzf5R6Cl6YtHtNIJM8ZnHIKzkfdWRBh2oKEovBFhN0yEC3cByhfoQPIoHu2bNnZJXikldyIqTamOQzIQjyJRPjd/DxKuqCKpSUvJLzuB5lkJCi7BNlmajOaC9v6uRIcPQARUARSIyAKLB4pxlPJFEIoRssKEhAQf9B/0WoMv0aGZ+mT59uPRdRbnp9/BJXQr+gCCgCioAiUDMIuFkGXU9b/BQhtPC7Yr4o/lisM5jLEsLuJhxizfL666/bJCNha4GaAVZvtE0joARWm24+rXwUAlHG7nzfDfvCPDsOGRCXvOI4Bpezzz7b+prgeyIFdQ6eSww2eZUPP/zQqoAwSY/jnyXqIpRMLL6SZipJQl4FkVh4fBF+I1kTkVAzCFMfDPG9KYL9sEtKXsk5yCCGLxlKLG+qe9qSMEPk2uxg0XbeDJPeusyYMcMSh6g1/DyvuDeIMxR/hLCSgDjAWQAAIABJREFU1Yzw0z59+tgQSBbGmD1zzxB87LRtttlmVr0GIUqJk/Uwr+dLz6sI1BIC7qYAKqxDDz3UklP0T2+++aaFIshkV7LCslFBGDSeV1oUAUVAEVAEFIEoBMTqguO8ERVEcbDpjvJXEkeRhZC5LN6uUZvXUdfWzxWBSkRACaxKbBWtU6YIhJFYXuPtuOEdb7/9tjVTZ9ECQQRJJTHobuXdbIOQD7vssotNc0tGEAgJwgPZQVl88cVT3TOhZgxagwYNsj5ZfkUyk/BZFImF4TDx8wx+3iwmURUcPXq0/S47QX7XmTRpkl24QdhQIGk4fvnll7eEjOsHxiCMWg5Ch/C+V1991eIMsRaF1YQJE8zBBx9sqA+eMxjgu7tN3333nVVL4E/G4pPrQBqRiRDCjjAgPKhQWFA23XRTe8wHH3xgUNNBIIX5UnlxEvy5X8wzhbBk94y6MRnxFpfcBBtUeRBVeOpImClmz9wf9UlKNEa1pX6uCCgC/gi44dbuEW4Yh6gk3c/FYJd+KYnHoraDIqAIKAKKQPUiwBwP+wzmuWzSBs1xZYPZmwUbZFjLjBo1yuD5S+IlMouTdbvUiIrqRV3vrK0joARWW29BrX8sBPxILML4UL6wQwH5E5e8kgtGhZzJ5yhrSJtLhkL8tVwlDyEpriQ41s04B4kHUlDIG4e6XlMYQF511VWWOPILS4RUgcwhY1ZSAsvNcgIpgyE+xIo3Q6N7j3jCEFpD7D714fqXX365JcAgwigcg68VkuiwDIFyXjezoDd08qWXXjKDBw+2Mmq3QJhdcMEF9hosPjkHkwCUU5hlUjgG3PAdSKKa86uPZDNDXQURClbc25gxY6ziiufCT7HFIhjSDawWWmihVKGlSZ8xPV4RUARaIkAIIeHMkNOMHSS22HrrrUP7J0kSwpnCklUo1oqAIqAIKAK1gwAb3czhiZgI2wiROTabumwGr7POOq1AYm7p+mNxAOosrFGibFFqB3G902pAQAmsamhFvYdYCHhJLHypICPSkFdRJJZLXrFb4jVMlNBCFDgQaCiL2C1JWt577z2z7777WiVYGIlF6AukEObkFJesca8JgbL77rvbOuE5lVTZI5kFF1544WaPGFGhcX8Yxa+//vrmhx9+MLfddptVFEEMeRVbZGBEaQRRw+dJ4/WRVKPCQu0GQbjttts2G7ozSYAQI0SQXSuUVvhZcT2vYot2oq7gB7E1//zzJ20ie7zIv2kv6sN5Ud+ddtpplth0FRuo+8AJtRdhinyuE49UsOuXFIGKQMBN5hHXY7EiKq6VUAQUAUVAEcgVAcYH1FcQTWycUrxWGlKBESNGmL333ttutjKP91P7cizzVjLlTpw40WbljrP5m+tN6skVgYwRUAIrY0D1dJWNgDc7YRZZobxKrP79+1uiiB13P/LKJb/69u1ryYqkaic5h2TFEkVRGIkFWcOuDRJl1E0MkJgOYzIMUQXZ88c//tF89tlnLQyKk7Sou1CjLqKAAnfC5zCPlMJOEQon6hDXeyxJXWSgJ3QPgoyMLIRbejNFurhAlqGOgNzKukh9Nt98cwPBB0nHBGORRRZpdSkhArt37x47I2bW9dXzKQKKQDYICIlP9qignfNsrqRnUQQUAUVAEah0BJgro7RfdtllmzdoRflPGCAJndhcJ6utG30goegPPfSQHUuY32pRBGoRASWwarHVa/ye3Wx7ScMGg6BzSSyOgQgJI684Bu8rlFml7MjjjcRuDAQQAxskSVQ4IUblpNhF4UOBxFtwwQWtiovfr7vuOgMJl1R9Jdiw8wNJBlmEiSR1Qtm05557toLPDa/D4wmj9qyKa7iM8TrKJtRqfub0TCYk9TCfU1/SEWdZqA/npb0pPB8osPyKhBhSp5EjR+ZCqGV5b3ouRaDWEWBT4KeffrKeflJ4j8mayiIkyBuw1nHT+1cEFAFFoJYQkCRQqOvZ5CVjrRtlQIg6G65s7jJukDCEueM222xj5+WywckGOJYgzN+1KAK1hoASWLXW4nq/FgHCyEgxy8CQVXFJLMLDIIKWXHJJ39O7JBrha5impynigQURh5n3H/7wh0gSi+swQOLfghoJQ3kIN+p84oknmrXXXjtNVVp8h/tD4YUybMMNNwzNuiVhi7vttltqJVpQhTGwPPzww82jjz5q7xEyDVN2v4LUmjqjjkKF5WfKXyowrgF0FGEHAcjERgmsUlHX7ysC+SJAf3ryySfbfo4+ZIcddrCK1gceeMB66LGTHuY9mG/t9OyKgCKgCCgClYIAm5lEXUBeUfjdS2Lxd292Qaw9sB1BtU+4IZugpXjoVgoeWg9FIA0CSmClQU2/owgEIBBl7M7XkA2jTIJU8cuSlwRcBj4GMjLqEfYGMReXxEpynaTHusbxEGKY5aPu8iulGMfHqZeE7xCyh/EyhJpfwRwdbyyyEGZFYBHi+fzzz9sskbLDRn0g0piIBGWOBD/8DTB0D6tznPvXYxQBRSBfBNglR1nJ++otbJKQmEKzhebbBnp2RUARUATaCgJxSSxvdkExeWcey7ySSAGSJmE3oUURqCUElMCqpdbWey0EgTASyyWvIEsgKdKaK7Lrj2cVO/1uVqtykFgMxvg5kYmLAZZC/dhh2n777a2JelBIovh4cUypoXuS8ZA0xFtttZWtB3VD/YAajhDCIEP4b7/91hxyyCHWqB2/LrL8lVK4LyYYhGoywcBUPm4R03fUYEE+WXHPpccpAopA/giw0HjnnXdsYoqXX37ZEvZkEqUf6tKlS/4V0CsoAoqAIqAItBkE4pJY3JA3u+Chhx5qxxjm2GyQsBZIa/vRZgDTiioCDgJKYOnjoAjkgIAfiUWWO1FelUpeSZUhxJ544gkbJudmqiuSxHIHYRZrt956q1liiSVioeqavpP6188nK9aJjLGZ/e6++26L8XLLLWd/FzItzjnEZP3ss8/29cmKcw45xiWvwlR21PnJJ580iy22mNlggw1s1kVM9EkCMHz4cJsdkXAkLYqAIqAIKAKKgCKgCCgCbQsB5nnM5/BIJMTc3URNQmJx10QskLUctS9rCsq6666beL7bthDU2ioCrRFQAkufCkUgJwRcEmufffYx06ZNs6FjWZFXUdUugsRyB1+M5CGv1lxzTd+q4f+E39auu+5qTSf5Lh4xeMeUakbpkld4XYWZ86MMQyXRr18/s/TSSxuUE6ikMJ4npK9UOXYYecW12CWTnTIJb4SIhGzD22D06NHWr4sJyoEHHmhJLS2KgCKgCCgCioAioAgoAm0LARS5qPvxZPXzu0pKYjHfxbP1nHPOscmS8Ma65JJLUkdztC00tbaKwFwElMDSJ0ERyBEBb3bCLMgrpMR1dXWxiI08Sawo8qqhoaFZFSYmx5AykDPrrLOOVRpB3BBmc80116SO4Y8ir9x6UGd2r0499VTb6hi6T5kyxUA6bbLJJjZ0sFevXqmfiDDyCgww3YS8w/+KXTi8c8CESQ2/UzDTJ2vZ+uuvr5Lw1C2hX1QEFAFFQBFQBBQBRaC8CLiesNQkCxKL87Ah+tZbb5lVVllFyavyNrFevQwIKIFVBtD1krWFgJBY/fv3L8nzCtTwRkIptMsuu/hmLfFDNg8SK4q8eumll2wK4CFDhlhFFgM4OFx00UU2ZI5C/D6E3pFHHpl68I0ir7j3k046yYYEovKivPnmm7Yed911l/1/VFdHH320Oe644wzeWWlLHPIKAgvC7oYbbmiRoRI8kYNDTOLBpUURUAQUAUVAEVAEFAFFoO0jkBeJ1faR0TtQBNIhoARWOtz0W4pAIgQwWsdEPK1hu5BX+Ds9+OCD1iOJn7jnExILkuXqq6+2YXxpSxzyavDgwdZc/vrrr7cx/665JD4As2fPtkqsIEP1OHWLQ15JRkY/H6pffvnFkHmQepDJpZSShLwqRW1WSh31u4qAIqAIKAKKgCKgCCgCxSOgJFbxmOsVqxcBJbCqt231zqoIAZRXackrgQFCibj5sIyAUZAlIa/y9HBKQl6hejrhhBNMfX191O2l+lzJq1Sw6ZcUAUVAEVAEFAFFQBGoGQSUxKqZptYbzRkBJbByBlhPrwiUikAYeQWh9Pbbb5uePXuWpGaKU0clr/xRIiTyqKOOMqjOxNuKI8XzSsIGVXkV5ynTYxQBRUARUAQUAUVAEahOBJTEqs521bsqFgElsIrFW6+mCCRCIIq8wpD8ggsusCboBx10UCxj90QVcA6eOnWqNT9/7bXXWmUbxPNKwgbzVF5RHUzsybjyj3/8o1W2QdfvK2/llUDDZAQz+mWXXbaZRFTyKu1Tpt9TBBQBRUARUAQUAUWgehFIQ2KRcXD33XevXlD0zhSBBAgogZUALD1UESgSgTjkFYTSFltsYcmc1VdfPffqTZs2zcyaNauF2XmR5JXcIP5V3333nSWNpBRFXqFEw4SdgvLK6+Ol5FXuj6FeQBFQBBQBRUARUAQUgbIjABn173//2/rSrrrqqmarrbYyvXv3tgmMunXrFhgdkYTEmjx5sk2MFNf3tuygaAUUgZwRUAIrZ4D19IpAGgQqkbzyu49ykFd+9SiKvOLaEyZMMAcffLAN3UTlRQZDIbEg1phkaNhgmqdev6MIKAKKgCKgCCgCikDbQeDll182hxxyiGEe6i0kCYLM2nLLLc2mm25qevXqZZZaaqnmOWMcEotj+Gnfvn3bAUVrqgjkjIASWDkDrKdXBJIi8M0331hlj+zouNkGUf8QNpi38orB8r333jP33Xef+fbbb82ee+5pd5XcAfSVV14xRxxxhM02mGfYIIqmxx57zDzzzDN28N9vv/1aKMC4PuGLI0aMsMRRXobthC7+97//NePHj7dm+KiwmJy4JBa4PfHEEza0kXbq3r170ubX4xUBRUARUAQUAUVAEVAE2gACzMuZ8x1//PHmxx9/tFERCy20kBk9erT5/vvvY5FazG+PPfZYe+xll11mBg4cmLuvbRuAVquoCAQioASWPhyKQIUhIDsyKHzKQV4xGF9//fX22gzGUhhc8duCtKEwMJ922mmW2DrwwANz2R1ylVVSD0IlqV/fvn1Nu3btDKonPLE6deqUG3n11Vdf2cnFvffea1ZYYQXTo0cP89FHH1nvKz8SCwzr6uoq7MnS6igCioAioAgoAoqAIqAIZImAS2JxXuaobLYyT2YuP2bMGPPCCy+YUaNG+ZJabl2YUyqJlWXr6LmqEQElsKqxVfWeqg6BIpVXd911lw2LW2ONNcyAAQPMjBkzzP3332/ef/99q3S6+OKLm0ks6oUqKw9pM6QRSrRnn33WTgQgjcaNG9dMIt1yyy1mm222sSRWQ0ODbfMOHTpk3vYowE4++WQzbNgwM2TIEEvW1dfXWzN5cDn33HMN/gTecMLMK6InVAQUAUVAEVAEFAFFQBEoGwLMex999FGz1lprWc8rKX4k1gEHHGDnqFIaGxutfysRDiREGjlypCEEkc1QtxxzzDF2Y1Y9r8rWzHrhCkdACawKbyCtniJQFHkF0l988YU59NBD7aBJiNySSy5pG4DB9k9/+pMN0/OSWHm1EMb0SLLZyZJJAKTRjTfeaE4//XSz6KKLGpfEyqseSLv32GMPqzaDyPKSZG+99ZY5/PDDzTvvvKMkVl6NoOdVBBQBRUARUAQUAUWgjAhAQN1xxx3m97//vdlss83M1VdfnZjE8lafqAuyfLNJjDXHDz/8YI477jglr8rYznrpykdACazKbyOtYRUjACHzyCOPmJtvvtngfYURJGSIu+uCp9K+++5r1llnnVyzDZJdkMFzn332McOHD7fGk25xw/nyJLFQU02fPt2cdNJJVunELhT/SnFDHIsgsS666CIbTvmf//zH9OnTx/dp5DM8C5CLqxKril9YvTVFQBFQBBQBRUARqFkEIJoGDRpkXnzxRbPDDjtkQmLVLJh644pASgSUwEoJnH5NESgVAULTUBJdccUVLU61yy67mGuuucZ6LVHYnYHkWm211Qz+T3kUsgmSPW/rrbe2Kqs777yzhVG6XDNvEgtMIIAg9gjL69+/v1WEeUuRJNZ5551nzjzzzFACC9INog2iy+uJlUd76TkVAUVAEVAEFAFFQBFQBIpHQEms4jHXKyoCLgJKYOnzoAiUAQEIj6FDh9qQNAiagw8+2JqRQ1xBIHlJrCyqiMKKzIa77rprC4WXZM5DVUUc/pprrml9pnr27Ol72SxILOqx+eabN4coyoVQMJFh8aabbrJ/+utf/2rOOussX2+rokgs5OK0D8SaXwih1J0MhRjLUyCx3NDHLNpPz6EIKAKKgCKgCCgCioAiUH4ElMQqfxtoDWoXASWwarft9c7LiMDEiROtr9OGG27YwqjRJXCyJrEIUcSAHGKKbIKEKRKqh6cTGfwIVRQSC9URRFLHjh0jSaw//OEP9h66dOkSC1GuiZ/WtGnTzFVXXWVJLBRXkHpdu3a1YXhCYq277roGU3lINb/iJbEgm0hhnGWRtvryyy9tqmQhqbzXgMACC/yyOI4SdnyWddRzKQKKgCKgCCgCioAioAgUh4CSWMVhrVdSBFwElMDS50ERKBAB1E5k15swYYI57LDDzH333We9rdySF4k1adIkq/bCrwkC6dhjj7XG5N27d7fqos6dOzeTWNQhKo0vSix8qjBaDyJ1/KDFoPLII480d999t/XbwmMKIguCiH8XX3zxFiRWFJEnJBZG82RILCVrC+cijBEFlWRWpM2uvPJKa6q5ySabWL+yXr16tbg1CSFEPXf77bdbjMnkuN1221nfskUWWaTAp0wvpQgoAoqAIqAIKAKKgCKQNwJKYuWNsJ5fEWiNgBJY+lQoAgUhABECaXP22WdbwodwPRRD3bp1a1WDvEisd9991xJnpO1deumlrfLKzeTnhhPGIbEgbrxZ+eLACYl31FFHmQcffNDW46effjLXXnutVYgJcZQEA+rNj3w3Th3cYwjfJLshpB3tsvHGG5vLL7/cZpkhBTKkFuGD1BEfsr///e9mxx13tAo11GN4hp144ok2Mw0hjzNmzLBqrCeffNI8/PDDVmmnRRFQBBQBRUARUAQUAUWguhBwSSy/TVc2R1Hks+FLUYuJ6mp/vZviEVACq3jM9YpVjgAD2VNPPWUVON4QvLfeestmGRQCyS/bn8CThMBJAum4ceNsVsOPP/7Y/O53v7NEDYojKUlJrCTXdo9FEUYY5ahRoywZBJG2zDLLtDhdXhi4F/H6bslnmOhfd9111kgeEovj8OSCxKJAZHEMhBdt/pvf/MbccMMNzb5eYv4+cuTIzMMa02Ku31MEFAFFQBFQBBQBRUAR8EcAsgmfVqIjkiROckks73yQK7kkFhnHsd4oJWJA208RqGUElMCq5dbXe88FAcgrUuv+7W9/M3/+85+tQomBrUePHpbQckmsY445JnQQc8mVgQMH2nS9888/f+p6f/fdd1YZ9Oijj1rPqq+//tqGE4onVlEkFgolyCAIH6kH4YTiiRVEMEWFEyYFRpRV//rXv2w4JFjQXhBX5557rll00UVbkFiNjY3m2WeftW37zDPP2MtxDGQlbc3vFFRZKLZIszxs2DDb9loUAUVAEVAEFAFFQBFQBCoTAeZ4REagpl9rrbXMrbfeGujB6ncHbpSDn5csJBYb2Outt56SV5X5CGit2ggCSmC1kYbSarYdBCAtBg0aZEkrvKVQFeE3xW4LRAfFJbH+8pe/GH6CdmIgsQhZw78qyW6QH2Koq1AEURZbbLHmcMJykFhvv/22+eijj2y4HkQe4YRFklhgwUSFnbArrrjC1kEUcxB9qNMeeughq7JylViCK2GHGNKjXiMU0y14YEE4HnTQQeacc84JNMNvO0+11lQRUAQUAUVAEVAEFIHqRuDzzz+3BBZzUnxPk5JYbHKSuZp5IVEWkFVaFAFFIFsElMDKFk89myJgESAjHUblkFgUP6VVEhIrC1hnzZplM/252QLd3aIoEovB2M90Pmnd2IFCoeQSdq4nVhwSC/N5iKG6urqkl28+/osvvrCkIAQjyq8FF1zQfgaxhVE7XlaQa88991wrJZb3olOnTrW4Up/HH3/cqrHWWGONFiGFqSuqX1QEFAFFQBFQBBQBRUARKASBUkgsUeCT/AevK/xetSgCikC2CCiBlS2eejZFoJkEueaaa6zyiiLhhGGeWFFKrDTQQsa8+uqr5vzzz7cx/ZR+/fqZM844w2y99db2/+OQWITLQdBsscUWaaphv/O///3PhuVBgv344492ZwuiZ88997Rhe3FJrAceeMB6Z5XqHYAX2IABA8zgwYNtOKMUFHQop/bee29LkhG2eeqpp1ol1tChQ80ee+xhPbEo4ItROxkKpUBaghPZB0tVzKUGW7+oCCgCioAioAgoAoqAIpAKgVJIrH/+859Whc+c151fpqqIfkkRUARaIaAElj4UikAOCKDAguhAhUM4GqRG0SSWZD1ECk0YIoTRl19+ae+WbChkQpTiR2KRGfCmm26ypvNLLbVUSSi5irT111/fht5Nnjy5VSYWPxILzy9IJEwxwTOr8sYbb1iSatNNNzWQjYQCyvXBCV+sVVdd1UyZMsWGhEIAcgxqOtRqZE+kvPbaa3aC8sgjjzT7YUFoLb744llVVc+jCCgCioAioAgoAoqAIlAgAmlILObe+MoyL1QFVoGNpZeqKQSUwKqp5tabLQoBBrDx48dbwgWlj4QTFkliiZKoV69eBinzyiuvbLOgQM507969WUXkR2IJyQTxhnfXCSecYFVSacqHH35ofaYohOpttNFGVrlECN+SSy7Zyh/KJbFQMHXt2tWqyDCfpy5uCGSa+sh3IKaQdkNSoX5DHXf66aebG2+80arEMOKnUFeUWPydsvbaa1tCje+5BVKuc+fOpn379qVUS7+rCCgCioAioAgoAoqAIlABCCQlsTieOe97771nHn74YbPhhhtWwF1oFRSB6kJACazqak+9mzIjgGrp448/tgbpqJaEzHAVSFEkFkTKbbfdVlLmOonBx0z8rrvuCs2iAkHDD3V10wADpZ8vVhKIOe9ll11mhgwZYm6//Xaz7bbbBn7drQckFuGX9957rz0+yBcrSV38jiULI5kDwZwwSVRzXNc1Xsc7jBDCRRZZxBJehA+quqpU5PX7ioAioAgoAoqAIqAIVD4CXhILn1Q2h71FMltfe+211iIDJVZ9fX3l36DWUBFoYwgogdXGGkyrW5kIEKKHOohBC38nCgbghOqtueaa9v/jkFiQXxBJK664Ykk3Sna//fff36CkIsMeKia/QiY9MhwSDkfWPcgZQh4fe+wxs9xyy5nNNtuspMEXlRM7URBqd955ZyDxgzKMjIATJkwwZ555piWUmAhQD+qOX1dazyvSIn/66acGRRqF3TDUU16l1EUXXWSVWJB+ffr0aYZr4sSJ1nOLz3bbbbeS2kW/rAgoAoqAIqAIKAKKgCLQthBwSSyiA5g777TTTs1zyW+++cacffbZdh2A5cUNN9xgowy0KAKKQPYIKIGVPaZ6xhpDwA15wyB9gw02sGQVRAmklku8uCTWhRdeaM2/77//fjN69Gib9S4rZQ9Kqv3228/6O6GACgq7Gzt2rPWBgtDBdFJ8nbJqQsgwDNEpEFTdunXzPTUG76QdhghEddWzZ89EVcCHihBHwvvcwoQC9dQtt9zS4u+77rqrVVlB8Ikh+3nnnWfJM9oDY3kKZOQpp5xiCIPMA59EN6kHKwKKgCKgCCgCioAioAiUBQFIrOOPP745OoC5JBu9n332md1w/eSTT6z9hJ/NRFkqrBdVBKoUASWwqrRh9baKQQBlkfgmsety4IEH2t0YVD/8eLMOUiuXxJJaYrB+6623hob6cSyqpFGjRlmFUJgsmUGUujQ0NNgQwpVWWskXEAk1hDRKEquPYuq5556zBBnG5kFl2rRp1gQe9dPw4cNN7969fQ+VUEMk1w8++GAipRNeY6jH8J/CjF38BsTj6oknnjBMMtZdd11LSD300EPmzTffbJVVkOyGe+21l80cSKggCjRk4uCNoTs7aloUAUVAEVAEFAFFQBFQBGoTAeaRWIHg6SoRF4IESX5QYWW1GV2bCOtdKwLRCCiBFY2RHqEIBCLw9ttvW3+mAQMG2Fh3P8JKvow/FiQLx7z00ktm8ODB5vXXX7fEynXXXWd3caLKo48+askY1FsYqweRWEKsIXEO8tySa6E8uvTSS82IESMsIRWnoHjafffdzc4772wuvvjiQBILYgoDeZRmDOxeRZp7LRRaqLCGDRtm1WNxC6QeePADESgkFoTUb3/721aZDjl+6NCh9p7xv5KMjK53gVybzzkf9RGlVtx66XGKgCKgCCgCioAioAgoAtWFAHNbNopRXUFisZFLBMZqq62mc8Xqamq9mwpFQAmsCm0YrVbbQEBIFwzKJVTOW3MGOlQ8J554oiV7xF/phx9+sIbvhO/F9Xd64403bMgfIW1RJBbH4oOFtNlVh7n1g7Qhu98HH3xgPapWWGGFWMBPnjzZ3u/z/9/enQdZUV59HD+YCLIXO0EWY5iwWKgJiigKr4BDjCwFArKTFEERAiNQ7CBKIluKTRhAFpGwL4oGUDEsEjHFGgMmgDEGjdFJNCxBwiAafOv3VPXUnTsz9/a9c2em78y3q6w3cfp2P/3p/iP1e885z5tvuiAuUojl7ciiiq281qxKMbX0qeIplkowb7G5hVj6HxZyUgAVXiWmCjIFVyoFb9q0qauw0ntQ8Ldr1y7X0ql2SlVd1a9f35cJJyGAAAIIIIAAAggggAACCBScAAFWwdly5RIg4AVYCkMGDBiQ5xN75ykwUUVU6dKl49LxZlupcktHpBBLwZnaB4cMGeLO1YwtVUF587DU4qjQSv9uypQprqJLc6T8HN5sK4U9OqKFWBqMPnDgQPf/sVKQN2Ejp8ZVAAAgAElEQVTCBFf9pEPrVLilNkBVsqlKK6+ZXZHWFh5iaddABXJ5zQBTiCUTGapSTe+GKis/b59zEEAAAQQQQAABBBBAAIHCFyDAKnxz7pgEAhrMrqHdgwYNygpaclv2b3/7WzewUa1qGtqYVyWVV7Gkv6vaR+FKPMfp06etZ8+erg3x8uXLpkArUojl7e6ncEoD0rUzoiq4KlSo4KqnNPtKuwQqwImlZ1/D0TVjS/9X91ArZaQQSyGVwi61EmrNmjOl57jxxhtNg+Q3bdrkWiijDb7UvXSt66+/Ple+0BBLJ+jZcqvA8n7s7TBYvXr1fL2XeN4lv0EAAQQQQAABBBBAAAEEEPAvQIDl34ozS5CAF0wNHjzYVUx51ULhBJ999pnpHFUQLV261Hr37p1rFY9XsaRWNrXJVa5cOS5NDYBv06aNu1eTJk3s0UcfjRpiKfDRzC3txvfWW29l3VdrGT58uPv3kQax57ZQL0jTPC61EmrouQa1R6vE0u8mTpxo27Zty3ZZVV9phljt2rXzdFGboWZXHTlyxA3PzGt74tAQS22AmqnltW2GX1whYFpamr3zzjvuvIYNG8b1XvgRAggggAACCCCAAAIIIIBAwQoQYBWsL1dPUgEvoNFuddFCLO2ap0ofhVwaxv6jH/0oR4h1+PBhN/RcO/Kpbc1vq14433PPPedaAjVw/YEHHsi2o2G0mViqXvrggw8sIyPD3V9VUDVr1ozrDXkBn4I0hVeqqlK1mp8QS62LH3/8san6Scf3vvc9q1u3rq/2vRkzZrgATIPz/YZYmmMlt9wCLw3fHDZsmDNRO2UsVWhxwfEjBBBAAAEEEEAAAQQQQACBuAQIsOJi40fFXSB81lSkEEvBkFrwVMmkEEvDyBXmeHOcNKh9xIgRbpi6ZlKpciqvw5tbpWCpffv22U5TZZGqhU6dOpVt4LqqsvxUYsX6ztRGqUBu9OjR2Sq0FEBp50KFQqED12MJsWJdi3e+N0tM/z2WEEvnahaWWhZDD2/QvcJAzd7Ka1fHeNfL7xBAAAEEEEAAAQQQQAABBBIjQICVGEeuUswEvN3+tENdZmamq3iKFGJp97ply5bZpEmT3Ja6qm76wQ9+YJcuXXI7EKpFL6/qrFC6K1euuMBIrW+6VvhQcbUC7tixw5588slsYUtBhFjaiU87FCo00vOEHt7ufqomC53nVdAhVmiAFWuIpflfalO8//77XQWa2gY1TF5r3rp1q91xxx3F7CvmcRBAAAEEEEAAAQQQQACB4iNAgFV83iVPkkABr0VOuwtquLiCnGghlqqnFCSpzc3bnU9L6tq1qwucbr/9dl8rVKWQQq+8ZmVpFlRuLYiJDrG0Y6AGtY8bN846d+6cY+15raMgQyzZ6p+VK1e6YE3tm7FUYoU/hIK5+fPnW4cOHXy1MPp6gZyEAAIIIIAAAggggAACCCCQcAECrISTcsFkEYi0o51CJFUXvfbaa9aqVStTxZGfEEvPriDr4sWLbnc+7RZYqVKlmMIRhWcDBw60l19+2Vq0aBETZyJDLG8+lCqsYm2vK4gQy6tOO3TokBu4rhZNza+KNcS65ZZbbMqUKW7uVrNmzdz74UAAAQQQQAABBBBAAAEEEAi2AAFWsN8PqysgAW9HO1XghFcXadaUZlZpdpWqfOrUqeNWEUuIlZ9le5VP7dq1i2vgeyJDLAV5y5cvty1btpiCn1iOeEOsvILFTz/91O14WK9ePUtPT3dtmZ988klcIZbaQVV5Va5cuVgeiXMRQAABBBBAAAEEEEAAAQSKSIAAq4jguW3RCly9etUNXb/hhhvcQPLwljyFSK+//rrbNTD0b4URYnlr0/3jCY4k64VYCn00bL13795xgR87dsw6deoU9+6JoSGWWv/GjBkTcQfGSMGihsprx8M2bdrYyJEjs54n1hBr7dq1bkfI3HYljAuJHyGAAAIIIIAAAggggAACCBS4AAFWgRNzg6AKKNhRm96aNWusevXqvpdZGCHWnj173Ows7S6owePx7I731ltv2fHjx23IkCGulTGeQ9Voap3ct29f3IPOFWJt3rzZRo0aZeXLl4+4jGjB4rlz5+yrr77KET7FEmLF48BvEEAAAQQQQAABBBBAAAEEilaAAKto/bl7EQq8/fbb1q1bN1u/fr2pXS+Wo6BDrPPnz7tqI1VhaYe81NTUWJaX0HM1Y6p///4uUFu4cGGBz4yKN1gkxEroa+diCCCAAAIIIIAAAggggECgBAiwAvU6WExhCmRkZNiAAQOsadOmMQ8p1zrjDbGuXbtmGkSunfR2795tN910k3Xv3t2FRJUrV84i0K6H+vda36pVq6xJkyYJ59Gw+YMHD9qf//xnN+OqZcuWOQIqnTN8+HD79a9/bTNnzrTRo0fHXdHl5wHyEywSYvkR5hwEEEAAAQQQQAABBBBAIPkECLCS752x4gQJaN7S008/bStWrIhrx7/QEEttcosWLbKOHTtGXF1mZqYLy5566qkc56nKStdISUlxf/vyyy9t0qRJNmfOHOvSpYubZZWouU0alK75Wnp+rd07brvtNluyZIndfffd2dZ39OhRF6aphW/p0qVuplapUqUS9CayXya/wSIhVoG8Fi6KAAIIIIAAAggggAACCBSpAAFWkfJz86IWOHz4sBvo/cADD8TdHqfdCs+cOWNt27aNGOooNFIYpeHxGkKu2VJ169a1kydP2rRp02zbtm2ubVA7/5UtW9bReIPLvTY+/b5GjRr5Yvvmm29sw4YNbjbWPffc4wa0637acVH/vlWrVqZB56oM847Q31StWtXmzp3rWgoLIsRKRLDohVh33XWXm70VzwyxfCHzYwQQQAABBBBAAAEEEEAAgYQKEGAllJOLJZuAKqIUJqm6ScPc+/btWyChjFy8wewKrqZOnZotVFHgohbC06dP2/bt26158+ZZlKE7+T300EOWnp5uDRo0iJv6xIkT1qtXLxdUKYiqWLGiu5YGto8dO9YWL17sAixZhB4K4BSuaddGHfrPAwcOLJB2wkQEi1euXHFri3eAfdzA/BABBBBAAAEEEEAAAQQQQCDhAgRYCSflgkER0C58f//73+2RRx6JGGJ47XFa9+rVq61NmzYJfwRvd729e/fapk2brFGjRtnuoQonBUKaL6U1aDZX6PHRRx/ZsGHDbOfOne63qsR68MEH7brrrot5rbqPArTXXnvNhVihx7Fjx6xTp05u5tWECRNyXFshltan0O+LL76woUOHunbI/FaFhd+oMIPFmAH5AQIIIIAAAggggAACCCCAQKELEGAVOjk3LAwBtaFNmTLFzZSKVimkc1WJpOojtZwVxMD0s2fPZlU0qVWvWrVqORh+85vfuFlXaifU2sMPzZ/S/CxVSCk8UsildsTGjRv7rhpTVZJCMg1Kzy1I8wKsxx9/3C5cuGB/+tOfrH79+q7d8dZbb3X3Udi2b98+d+8jR464QG3cuHHWs2dPK1++fNTXG6RgMepiOQEBBBBAAAEEEEAAAQQQQCAQAgRYgXgNLKIgBLRrnlrc1CIXLcQKbZ9TVZJaCrUrX6KO//znP27WlHb70/D03K6tUOnee+/NM8DSWrSD4e9//3ubNWuW7dixwy1PA9VVnaXwLVq7nMInDW7XP6+++qqr4vKO0Cqw8OeWoYKzPn36ZFV9KZR7/vnn3c6ECtcUZGkdqnirWbNmrnRBCxYT9X65DgIIIIAAAggggAACCCCAQMEKEGAVrC9XL0IBVTr169fPrcBPiPX555+76iTNwtJufJo1pSHniRhUHhoOqTUvfAaW1ugnwPI4FWRp+Lt2UNR6FSBpLlbnzp1dFZeCsLwGl3uVXgr3VKFWoUIFd9n9+/e7wE9BlHY/VMh2/vx5F1wpANT1ZRrednjx4kUXpml3QlVX6WjXrp09/PDD9uMf/zjHvK4gBYtF+HlyawQQQAABBBBAAAEEEEAAgRgECLBiwOLU5BJQFZV22nv00Udt165dLuSJVoml1jyFNwsXLnSh15NPPmlqp/PTGhdN5/3333dr0dwohTvh86uiBViqXvrWt76V4zaar/Xuu+/aoUOH7J133nGtiprjlVfwplDqhRdecOFe6OwqBVhLliyxBQsWWK1atbLuE7p7YvguiaGLUUinXRM1gF3/6L+rzdAbEu+dG6RgMdo74+8IIIAAAggggAACCCCAAALBECDACsZ7YBUJFvBa1VQZpFlPp06dslGjRvkKsb788kvX5jd58mTT8PQ777zTxowZYx07drSyZcv6WumlS5dMa6hUqVK2IElhU+nSpXO9hlcZldsQd82mmj59uvsnfAB8pAXpfmqPVIjkp71Q53oVWaHXPXPmjGtV1PMrgKpTp44vh9xOClqwGPeD8EMEEEAAAQQQQAABBBBAAIFCEyDAKjRqblSYAt7MKQVJarHT0PRt27b5DrG01oyMDNdip9Y4VW81a9bMVVB1797dVSiFVzgp/FF7nKqYVBGlQ2133bp1c7v21atXLyKBV5m0du3arIHv+oHCK82WUsugBryPGDEi4u6Dai9UNZUG03tzshRgqa3viSeesNatW8fcFnn58mVLS0tzQ9tzG/7u990WdbDod52chwACCCCAAAIIIIAAAgggECwBAqxgvQ9WkyABVVz16NHDzYT6xS9+4Vrv1NIWa4il5XgznjSwfM+ePW6FGpiuYeUKtNReqOHsaq9TG2D4oXMVoqWkpER8uhkzZtjEiRNd+KSQKTy80s6ECsIiVVKFtkCG30wh1rJly6xXr14xK//73/+2/v37O0c9S5UqVWK+hn5QFMFiXAvlRwgggAACCCCAAAIIIIAAAoESIMAK1OtgMYkSUFiluVflypXLCoN07XhDLG9dCmD+8pe/uMBKIdPNN9/s2hN/+tOfugophViamXXTTTeZWhFVsaTqpQ4dOkStelLQpplbBw4ccIPSQyuv/IRXoTspqt1RbY8tW7Z01VpqhdR1VT0WzzyvN954w/32qaeeciFavIPtCztYTNT3xHUQQAABBBBAAAEEEEAAAQSKVoAAq2j9uXucAgqiLly4YH/961/t+uuvt4YNG+Y6uym3y+c3xAq9pgaiK7R6/fXX3W59ffr0idjeF+lxQwOsG264Iatt0E94pWd69tlnXYugArRZs2blGJ7uh1o7MW7evNm1PX7nO98xtSOqqmz48OHOV+2NCufiPQozWIx3jfwOAQQQQAABBBBAAAEEEEAgeAIEWMF7J6wogoACEO2098tf/tK1A4YeqhD61a9+5StgSVSItXLlSvvZz37m2hS14160Qel+AizNudq5c6er6PITXumaqghTy6QqwlasWGG1a9eO+TsK3W1QP1b1lgK69957z7VMpqenW/PmzSNeV1VgW7dutVWrVrk5YKo8066L99xzT9RgL1HvJOYH5wcIIIAAAggggAACCCCAAAKBFyDACvwrYoGegAIW7dCnFjbNetKAdM2V+vjjj13IMnjwYJs3b57vFrn8BiZag4arHz161O1aeMstt/h+Wbq3qp00XF5zpXRoOLo3n0rzqvyGV/qtt7OfwqtBgwb5XodOVFukgje1Fn744YduULxCKD1f1apV3eyr0aNHRx1CrzZFvZvwYDGWZ8nvO4npwTkZAQQQQAABBBBAAAEEEEAgaQQIsJLmVZXshSrY2LBhgw0ZMsRVGc2ePdvatm3rghf9TeGJgqBoO/2FK4YGJo0bN3Y7DvptkVNopkHut956q6tOUlDj51Dro9avHQL1TF7wdeLECTdn6p///GdM4VVmZqYLjvbu3euCJ63Hz6EdAXX+1KlT3bys0ODr6tWrpmoqPZOfqjJZ6PdqN+zdu7fbRbF06dKu5VA7M+o6stXfos3PIsTy8/Y4BwEEEEAAAQQQQAABBBAoWQIEWCXrfSft0yrcUXVSpUqVXHtakyZNEvYsCkwU/nz3u9914Zjf4+DBg5aamurmXqnyq2zZsr5+ql0NNVNKwc7cuXNd+KRDQ98nT55sNWvWjLrbYOiN1OanKql//OMfroqrUaNGvtah51bFlnZSVHCm/1y5cmVfvw09KTS80pD3sWPHZlmEtiW2b9/ePbNma0U78hMsRrs2f0cAAQQQQAABBBBAAAEEEEg+AQKs5HtnJW7FCnYUiii4UsWQQqMgHKdPn7aePXta/fr1bc2aNValShXfy3rppZfs4YcfdvOzFixY4HZL1KHAR7sG6h+/h3Y5TEtLc+GVdgvU7Cq/x5kzZ1xVlK6h4e2qQovlCA2vpk+fbqNGjbIyZcpku0RGRoYNGDDAdu/enbXDop97xBss+rk25yCAAAIIIIAAAggggAACCCSXAAFWcr2vErlaL2SpU6eOaWh6LEGR2uA0TFxDyKO1rsWK++mnn7pWOYU4GzdutNatW/u+hNcuqIqvdevWuVlY8R5qBdS8rBkzZphCJIV93lytaNf05ngpgDtw4IC1atUq2k+y/u4nvNLJXouj5nS98sor1rlzZ9/34EQEEEAAAQQQQAABBBBAAAEEJECAxXcQeAHNVbr33nvdrCb94zeIOnXqlA0cONBVM2nWlFoEE3koOHr66afdDoSqMFq4cKFrcfRzHDt2zDp16uQCo3hb90Lvs2fPHuvatavVrVvXhWl+52BpgLuqwGS8ffv2qLsMevf0G17pfC+AVOtkrMPu/VhyDgIIIIAAAggggAACCCCAQPEXIMAq/u846Z9QFUr9+vVzu+Op0sjvodlQGiyuXfE0TFzVUok+vNlcCstmzpzpduvzM/TceyY9j0I5vxVTea0/dK5Wly5d3K6EtWrVivq43iD6GjVq+J5PpZbOiRMnuvldmmeluVbt2rXLNVhUS6Rc9JyyeeaZZ3K0GEZdJCcggAACCCCAAAIIIIAAAgiUeAECrBL/CQQfwKvACp8X5WflCnK0c+GECRNcpVR+g6Lwe2pO07PPPmtPPPGE22lv8eLFbqh7pBlW2mVQz/KHP/zBXn75ZWvRooWfR4l6ztGjR90wdu3I+Pjjj9usWbMi7owYGi7NmTPHDY73W92m1ky1Kup5GzRoYM8//7zdf//92X6v62vnQYVdTZs2dXPCUlJSoj4HJyCAAAIIIIAAAggggAACCCAQLkCAxTcReAGvSujChQtuiPsdd9zhe82/+93vrE2bNvbYY4/FtFOg7xuYmcKcSZMmuWHsCrFUUTV06NBcdyXUzKlx48bZkiVLXKA2fvx4XxVbftajME2D3IcNG2bnzp1zw9kVYtWrVy/Hz69du2br169369TsLrUx1q5d289tss6JFGKFhlea86Xnvfvuu2O6PicjgAACCCCAAAIIIIAAAggg4AkQYPEtBF7A24VQlU6DBw92QVT58uV9rVuBTq9evQqsAstbhMIcDVDXPzo6dOjgdgZUOKS1Xr161RSmqYXuzTffdM+h1rqqVav6eg6/JynEUsukdgNUJVajRo1coNWjRw/XUqi/f/DBB85QoZKG26enp/uefRW+jtxCrPvuu8+1MKryivDK75vjPAQQQAABBBBAAAEEEEAAgUgCBFh8H0khENoe53fWlKqAVBk1e/Zse/HFF61bt24F+qy6n4aUa7C7qsbyOlR1pXBH1VoFdfzxj390c6d27NiR5y1SU1Nd1Vjjxo3ztYzwEEuhnVojCa/yxcqPEUAAAQQQQAABBBBAAAEEQgQIsPgckkJAO/5paLjmLin4UQWRdhiMNDB9//797hzNXdKgcQ0cL4zj7NmzbtfDZcuW2bvvvpt1y44dO7rKKLU0RpqRlag1qnJt3759rsIqNMhq1qyZm5GlnRP9VrJFW1NoiKVzb7vtNtoGo6HxdwQQQAABBBBAAAEEEEAAAd8CBFi+qTixqAVC2/QUYg0fPtzNkAqvZFKbnCq29PeTJ0+6uVmqNiqK49KlS6YgqVy5crnOxCqsNamFUfO3FPhVqlTJ97D2WNbnZ7B7LNfjXAQQQAABBBBAAAEEEEAAAQQ8AQIsvoWkEsjMzDTtmKe2QAUyqiYaNGiQde7c2QUzGRkZtnbtWlu+fLl99dVXvnYFTCqAgC+WECvgL4jlIYAAAggggAACCCCAAAJJKkCAlaQvriQvWzvo7d27182ROnLkSK4UGl4+f/58N0y9VKlSJZmr0J+dEKvQybkhAggggAACCCCAAAIIIFDsBQiwiv0rLr4PqGos7ej3wgsv2KFDh9yue5ov1b17d+vdu7dVq1at+D58wJ+MECvgL4jlIYAAAggggAACCCCAAAJJJkCAlWQvjOUikCwC4SHW6tWrXcDIgQACCCCAAAIIIIAAAggggECsAgRYsYpxPgII+BbwQqzjx4/bypUrTa2dHAgggAACCCCAAAIIIIAAAgjEKkCAFasY5yOAQEwCavW8cuWKValSJabfcTICCCCAAAIIIIAAAggggAACngABFt8CAggggAACCCCAAAIIIIAAAggggECgBQiwAv16WBwCCCCAAAIIIIAAAggggAACCCCAAAEW3wACCCCAAAIIIIAAAggggAACCCCAQKAFCLAC/XpYHAIIIIAAAggggAACCCCAAAIIIIAAARbfAAIIIIAAAggggAACCCCAAAIIIIBAoAUIsAL9elgcAggggAACCCCAAAIIIIAAAggggAABFt8AAggggAACCCCAAAIIIIAAAggggECgBQiwAv16WBwCCCCAAAIIIIAAAggggAACCCCAAAEW3wACCCCAAAIIIIAAAggggAACCCCAQKAFCLAC/XpYHAIIIIAAAggggAACCCCAAAIIIIAAARbfAAIIIIAAAggggAACCCCAAAIIIIBAoAUIsAL9elgcAggggAACCCCAAAIIIIAAAggggAABFt8AAggggAACCCCAAAIIIIAAAggggECgBQiwAv16WBwCCCCAAAIIIIAAAggggAACCCCAAAEW3wACCCCAAAIIIIAAAggggAACCCCAQKAFCLAC/XpYHAIIIIAAAggggAACCCCAAAIIIIAAARbfAAIIIIAAAggggAACCCCAAAIIIIBAoAUIsAL9elgcAggggAACCCCAAAIIIIAAAggggAABFt8AAggggAACCCCAAAIIIIAAAggggECgBQiwAv16WBwCCCCAAAIIIIAAAggggAACCCCAAAEW3wACCCCAAAIIIIAAAggggAACCCCAQKAFCLAC/XpYHAIIIIAAAggggAACCCCAAAIIIIAAARbfAAIIIIAAAggggAACCCCAAAIIIIBAoAUIsAL9elgcAggggAACCCCAAAIIIIAAAggggAABFt8AAggggAACCCCAAAIIIIAAAggggECgBQiwAv16WBwCCCCAAAIIIIAAAggggAACCCCAAAEW3wACCCCAAAIIIIAAAggggAACCCCAQKAFCLAC/XpYHAIIIIAAAggggAACCCCAAAIIIIAAARbfAAIIIIAAAggggAACCCCAAAIIIIBAoAUIsAL9elgcAggggAACCCCAAAIIIIAAAggggAABFt8AAggggAACCCCAAAIIIIAAAggggECgBQiwAv16WBwCCCCAAAIIIIAAAggggAACCCCAAAEW3wACCCCAAAIIIIAAAggggAACCCCAQKAFCLAC/XpYHAIIIIAAAggggAACCCCAAAIIIIAAARbfAAIIIIAAAggggAACCCCAAAIIIIBAoAUIsAL9elgcAggggAACCCCAAAIIIIAAAggggAABFt8AAggggAACCCCAAAIIIIAAAggggECgBQiwAv16WBwCCCCAAAIIIJAcAteuXbNDhw7Zxo0bbdeuXfbee++5hbds2dLat29vffr0scaNG1upUqWyPZDOe+SRR6x27dq2bt06q1atWq4P/Pnnn9vo0aNtzZo1lpqaaosWLbKUlBR3H/1ex6ZNm6xRo0Z5gmVmZtrIkSPtueeeswMHDlirVq2SA5dVIoAAAggggIARYPERIIAAAggggAACCORL4Ny5czZlyhRbvHhxntepWLGiTZ482dLS0qxMmTJZ5/kJsP71r3/Z8OHDbcuWLfbQQw9Zenq6NWjQwF2DACtfr44fI4AAAgggkDQCBFhJ86pYKAIIIIAAAgggEDyBr7/+2qZOnWrTp093lVGTJk2yO++808qWLWvffPONKdx65ZVXbNq0afbRRx+5Cqq+fftmVWJFC7A++eQTGzZsmLtGjx49bN68eXbjjTfmCMD0L6jACt73wYoQQAABBBBIlAABVqIkuQ4CCCCAAAIIIFACBRRKqT3wv//9r23YsMGaNGmSq4ICqP79+7u2PYVY1atXd+dFCrBCwyv9ds6cOVajRo1s16cCqwR+dDwyAggggECJFCDAKpGvnYdGAAEEEEAAAQQSI3D48GF78MEHXdVVtBlWCrp0aAbVzTffHDHAUjCmyqudO3fa4MGDbebMmVa1atUciybASsx75CoIIIAAAggEXYAAK+hviPUhgAACCCCAAAIBFvAqsM6fP29r1661H/7whzGtNrcKrPfff99+/vOf2xtvvOFmXz3zzDOmGVq5HQRYMXFzMgIIIIAAAkkrQICVtK+OhSOAAAIIIIAAAkUvoBlYau0bP368G6w+aNAg69q1q33/+9+30qVLR11geIClmVleeDVmzBg3X6t8+fJ5XocAKyoxJyCAAAIIIFAsBAiwisVr5CEQQAABBBBAAIGiE9D8K7X4LViwwL744gu3EFVMad5Vhw4d7L777rNmzZrlGmiFBljayXDcuHH29ttvu2toaLvaDatUqUKAVXSvlzsjgAACCCAQCAECrEC8BhaBAAIIIIAAAggkt4B2HFQ74ebNm+3VV1+1/fv3Z3ugRo0amSqq+vXrZ2XKlMn6mxdg/e1vf3M7F3722WeuAktthLt27XLB2OjRo+3b3/52rkBUYCX3d8PqEUAAAQQQ8CtAgOVXivMQQAABBBBAAAEEfAtkZmbayZMnbc+ePfbSS//QNEoAAAfMSURBVC/ZoUOH3G+HDh1qs2fPzmoL9AKo48ePu6qt6dOn25AhQ1wV1sCBA00thVu3brXU1FQCLN/6nIgAAggggEDxEyDAKn7vlCdCAAEEEEAAAQQCJXDt2jUXZKkCS5VWa9assS5durg1hlZgzZs3z4VWqrb63//+Z3PnzrWxY8faXXfdZatWrbImTZrkeC5viLzaGDdt2mSq9MrruHz5sqWlpdmKFSvswIEDrsWRAwEEEEAAAQSSQ4AAKzneE6tEAAEEEEAAAQQCJ6DQSEPW169f76qsWrZsGXGNmmel6qpp06aZ5l2FBli1a9e2devWWbVq1bKuoZ0NH3vsMduyZYsNHjzYFHCFD3Q/e/as9e3b106cOGHbt2+35s2b57kG71y1JhJgBe5zYkEIIIAAAghEFCDA4gNBAAEEEEAAAQQQiEtAVVIKombMmOF2Ihw5cqSVKlUqz2spoNIMLL8Bli506tQp6927t6nFMLd5WKFVVS+++KJ169Ytz/sr5OrevbtVqlTJNm7caA0bNozrufkRAggggAACCBS+AAFW4ZtzRwQQQAABBBBAoNgIqDWwa9eu1rRpU0tPT8+zAkrVWgq4li9fbmvXrnVVUzpCdyEMr8DS3zUcfsOGDa5yq2rVqrZ69Wpr06ZNNj9VZo0aNcq1JarKq1atWjl8v/76axeAKXD7yU9+YosWLcpRzVVsXgoPggACCCCAQDEUIMAqhi+VR0IAAQQQQAABBApLQMGU5lQtXrzYBUzjx4934ZRaAq+77jrTMPdjx465vyuIUtilkKlGjRq+AiydpGvoHgqdNA9LM7RSUlKyHvHDDz90lV0a/N6xY0cXUt1+++1WunRpU3ClOVlLly51961QoYIL0Nq2bVtYRNwHAQQQQAABBBIgQICVAEQugQACCCCAAAIIlGQB7RSo0EghVaRD4ZIGs4eGT9EqsLzrhYZU4TsZ6pyDBw/aiBEj7MiRI3kuoUGDBu7+CtEitTqW5HfJsyOAAAIIIBBUAQKsoL4Z1oUAAggggAACCCSRgHYaPHnypNsJcPfu3S5Q0qHQ6P/+7/9cVVbr1q2tTJky2Z7Kb4ClH+3du9dVWmVkZNj8+fNdYBUaRF28eNF27Njh1qCZWaq8qlixorVo0cJSU1OtV69eVr9+/SRSZakIIIAAAggg4AkQYPEtIIAAAggggAACCCCAAAIIIIAAAggEWoAAK9Cvh8UhgAACCCCAAAIIIIAAAggggAACCBBg8Q0ggAACCCCAAAIIIIAAAggggAACCARagAAr0K+HxSGAAAIIIIAAAggggAACCCCAAAIIEGDxDSCAAAIIIIAAAggggAACCCCAAAIIBFqAACvQr4fFIYAAAggggAACCCCAAAIIIIAAAggQYPENIIAAAggggAACCCCAAAIIIIAAAggEWoAAK9Cvh8UhgAACCCCAAAIIIIAAAggggAACCBBg8Q0ggAACCCCAAAIIIIAAAggggAACCARagAAr0K+HxSGAAAIIIIAAAggggAACCCCAAAIIEGDxDSCAAAIIIIAAAggggAACCCCAAAIIBFqAACvQr4fFIYAAAggggAACCCCAAAIIIIAAAggQYPENIIAAAggggAACCCCAAAIIIIAAAggEWoAAK9Cvh8UhgAACCCCAAAIIIIAAAggggAACCBBg8Q0ggAACCCCAAAIIIIAAAggggAACCARagAAr0K+HxSGAAAIIIIAAAggggAACCCCAAAIIEGDxDSCAAAIIIIAAAggggAACCCCAAAIIBFqAACvQr4fFIYAAAggggAACCCCAAAIIIIAAAggQYPENIIAAAggggAACCCCAAAIIIIAAAggEWoAAK9Cvh8UhgAACCCCAAAIIIIAAAggggAACCBBg8Q0ggAACCCCAAAIIIIAAAggggAACCARagAAr0K+HxSGAAAIIIIAAAggggAACCCCAAAIIEGDxDSCAAAIIIIAAAggggAACCCCAAAIIBFqAACvQr4fFIYAAAggggAACCCCAAAIIIIAAAggQYPENIIAAAggggAACCCCAAAIIIIAAAggEWoAAK9Cvh8UhgAACCCCAAAIIIIAAAggggAACCBBg8Q0ggAACCCCAAAIIIIAAAggggAACCARagAAr0K+HxSGAAAIIIIAAAggggAACCCCAAAIIEGDxDSCAAAIIIIAAAggggAACCCCAAAIIBFqAACvQr4fFIYAAAggggAACCCCAAAIIIIAAAggQYPENIIAAAggggAACCCCAAAIIIIAAAggEWoAAK9Cvh8UhgAACCCCAAAIIIIAAAggggAACCBBg8Q0ggAACCCCAAAIIIIAAAggggAACCARagAAr0K+HxSGAAAIIIIAAAggggAACCCCAAAIIEGDxDSCAAAIIIIAAAggggAACCCCAAAIIBFqAACvQr4fFIYAAAggggAACCCCAAAIIIIAAAggQYPENIIAAAggggAACCCCAAAIIIIAAAggEWoAAK9Cvh8UhgAACCCCAAAIIIIAAAggggAACCBBg8Q0ggAACCCCAAAIIIIAAAggggAACCARagAAr0K+HxSGAAAIIIIAAAggggAACCCCAAAIIEGDxDSCAAAIIIIAAAggggAACCCCAAAIIBFqAACvQr4fFIYAAAggggAACCCCAAAIIIIAAAgj8P1EJijTmIzC3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data:image/png;base64,iVBORw0KGgoAAAANSUhEUgAABLAAAALmCAYAAABSJm0fAAAAAXNSR0IArs4c6QAAIABJREFUeF7s3QecFOX9x/Hf9QZGRAiiiBgRjAVQJBgMqDSVIgIiUhQEKUEwoiIhUaMmSiRgRJoIogICIogUI03FSEBFKXZRBBQbIiheb//Xb/zP7t6wZfZubnd29/O8Xr4S7mZnnuf9zO7dfO8pSeXl5eVCQQABBBBAAAEEEEAAAQQQQAABBBBAwKUCSQRYLu0ZqoUAAggggAACCCCAAAIIIIAAAgggYAgQYHEjIIAAAggggAACCCCAAAIIIIAAAgi4WoAAy9XdQ+UQQAABBBBAAAEEEEAAAQQQQAABBAiwuAcQQAABBBBAAAEEEEAAAQQQQAABBFwtQIDl6u6hcggggAACCCCAAAIIIIAAAggggAACBFjcAwgggAACCCCAAAIIIIAAAggggAACrhYgwHJ191A5BBBAAAEEEEAAAQQQQAABBBBAAAECLO4BBBBAAAEEEEAAAQQQQAABBBBAAAFXCxBgubp7qBwCCCCAAAIIIIAAAggggAACCCCAAAEW9wACCCCAAAIIIIAAAggggAACCCCAgKsFCLBc3T1UDgEEEEAAAQQQQAABBBBAAAEEEECAAIt7AAEEEEAAAQQQQAABBBBAAAEEEEDA1QIEWK7uHiqHAAIIIIAAAggggAACCCCAAAIIIECAxT2AAAIIIIAAAggggAACCCCAAAIIIOBqAQIsV3cPlUMAAQQQQAABBBBAAAEEEEAAAQQQIMDiHkAAAQQQQAABBBBAAAEEEEAAAQQQcLUAAZaru4fKIYAAAggggAACCCCAAAIIIIAAAggQYHEPIIAAAggggAACCCCAAAIIIIAAAgi4WoAAy9XdQ+UQQAABBBBAAAEEEEAAAQQQQAABBAiwuAcQQAABBBBAAAEEEEAAAQQQQAABBFwtQIDl6u6hcggggAACCCCAAAIIIIAAAggggAACBFjcAwgggAACCCCAAAIIIIAAAggggAACrhYgwHJ191A5BBBAAAEEEEAAAQQQQAABBBBAAAECLO4BBBBAAAEEEEAAAQQQQAABBBBAAAFXCxBgubp7qBwCCCCAAAIIIIAAAggggAACCCCAAAEW9wACCCCAAAIIIIAAAggggAACCCCAgKsFCLBc3T1UDgEEEEAAAQQQQAABBBBAAAEEEECAAIt7AAEEEEAAAQQQQAABBBBAAAEEEEDA1QIEWK7uHiqHAAIIIIAAAggggAACCCCAAAIIIECAxT2AAAIIIIAAAggggAACCCCAAAIIIOBqAQIsV3cPlUMAAQQQQAABBBBAAAEEEEAAAQQQIMDiHkAAAQQQQAABBBBAAAEEEEAAAQQQcLUAAZaru4fKIYAAAggggAACCCCAAAIIIIAAAggQYHEPIIAAAggggAACCCCAAAIIIIAAAgi4WoAAy9XdQ+UQQAABBBBAAAEEEEAAAQQQQAABBAiwuAcQQAABBBBAAAEEEEAAAQQQQAABBFwtQIDl6u6hcggggAACCCCAAAIIIIAAAggggAACBFjcAwgggAACCCCAAAIIIIAAAggggAACrhYgwHJ191A5BBBAAAEEEEAAAQQQQAABBBBAAIGYC7BKS0vlk08+ke3bt8u+ffvk6NGjUlJSYvRkamqq1KxZUxo2bCgtWrSQM888U1JSUmz18o8//ijTp0+XI0eOGMefdtppcuONN0pmZqat1/se9O6778r8+fM9X+rUqZN06NDhmPPs379f5syZIwUFBRW+17x5c7nuuuskKSkp7GvrC7766iuZPXu25OXleV6v7Rg6dKiceuqplTpnpF5UXFwsW7dulTfeeEO+//57KSsrMxxycnKkcePGcs011xj9bLdY+8Lu68z7Sa970kknyVlnnSXnnXeeUY9QpSrXDHTugQMHyrnnnmt8+4MPPjDuL30vaDnjjDNk8ODBkpaWFqpqQb//9ttvy7PPPivl5eXGcZdccolceeWVxv+3vj+qdKH/f3GzZs2kf//+x5xqw4YNsm7dOs/X9X18ww03VKp9vucK9h6w+5610+6FCxfKzp07jUODXdPaTjvnDnZMrLzHq9rOSL1e3wffffedvPXWW8bPHH0P5OfnG5c3P5Pq1q0reh/b/Wzw914K9D4I1k79XNy4caPoPWS+X7VO7dq1k86dO3t+7kXj51qk+ofrIIAAAggggAACCCSeQMwEWPqwvnnzZnn55ZcrBDOhHuj0F/q2bduGfPiNxi/6gQKsWrVqyciRI+X444+v1B352muvyerVqyu8NhYebvXh8KmnnpI9e/b4bff5558vffv2DcvEyTBJAyINI//whz9IcnJywHo4eU3zIr4B1s8//yyzZs0yHq61ZGdny7Bhw6R+/fph2fgerO8vDV7ee+89v+eMZoClD+bdunWTiy++OOz2EWCFTcYLROSzzz6TF154Qb755htbHvp5oCF39+7dRT+/gxXreyncAMtueOUvLIvEH2ZsgXEQAggggAACCCCAAAKVEIiJAEuDjSVLlhgjTypTTj75ZGMER7BAyE0Blj6wDxgwwDPiJpw26wimefPmyaeffhpTAZaOInj++eeN0VeByhVXXCGXXnppOBzidJikfdOxY0dp3759wBFyTl9TG+wbYOm/X3zxRXn11Vc9FoFG+dnF0tFuGor99NNPxkt++9vfGtc0RzBGM8DS+tSoUUNuuukmYzRcOIUAKxwtjtXPof/+97/y0ksveUb2hqOifyjo06ePnHPOOQFfVpUAS+unI6/Wr19fYeSVjvDVzyRrsB6Nn2vheHEsAggggAACCCCAAALhCLg+wNKRIc8995zo9CbfoqNOGjVqJKeffrrxcKtFR6bo6J3PP//8mFFaepyGWFlZWX59ovGLfqARWFrByk4j9Dd9UM/n9hFYGpzMmDFDfvjhB6N/dLRTmzZtpGXLlpKRkSG5ubnGSKNwR6VZwyQdkWdnJI/ed1988YUxIun999+v8DCrUxh1iqc5pc96Q1mvqccFe6C184bVe9237dZ+PuWUU4yAJ9D9HeoavqP2NKTTh/ALLrjA8zLr++PEE080phhWZdqijlTRESHWEmhq3dlnn20Eu3anBet5YynA0vuyQYMGoboq4PfVRaeT6vuEUjmBHTt2GNNozWnpehZ9v2u/6NR0M0DV7+sUdv15c+jQIU+YpMerv07p1eP9lcoGWIHCq2CBejR+rlVOnlchgAACCCCAAAIIIBBawPUBlj5Q6Ogrc70fDWJ0moZOJws0jUunWLzzzjuycuXKCutLaXiha/r4W1sqGr/oWwMsDR/MNVYqO43Q94FdH2h93dy8BpbVQqd9du3aNfQdHOIIJ9Y2Onz4sDzzzDPGA6tZgq075cQ1QzXcOtIuPT1dhgwZYoS64RbruerUqSPDhw+X4447LmCAVZWpSKHqFyjA0vdtr169pFWrVqFO4fl+LAVY1lF2thvJgY4I6Ptc1w7UQEqL3m8aoOv01WBrIX799deyaNGiCtMNddSvft76WzOvMgGWv/BKf/7pyEsdlRpovcRo/FxzpDM4CQIIIIAAAggggAACfgRcHWBp+KKLVZtTB/Uv4ToCQ6c32Sl79+6VJ554whNi/epXv5IRI0ZI7dq1j3l5NH7Rt4Y2OsLEHD1WmWmEuhi8tlfbrYGGLthuTiV0+wgsq4VTD/NOhUkHDx6Uxx57zDPFLlILgge7z4Mtum7n/WEeo/fc3LlzpaioyPiSv/DQyfdHqLoFW9xcQzUN1zRks1MIsOwocYwK6GLtS5cu9WD87ne/k6uvvjroenfmwfqHB/3sNUNuf6MYzWPDDbA0vHrllVeMjQ30jzNa7IRXepyT71unPku52xBAAAEEEEAAAQQQqKyAqwMs6y/f1nV5QjVaf/HXtYI2bdrkOVR3sbvwwgtdGWDplKwvv/zSEzrpSBMdcWJ3N0LfEEinlOloHF3PRQsB1i9dXpW1opYtW2bsjmiWQPdSpB70dKSIrlul7xMtOupDpxGGO4XMdz2tQCO5nHwQDvW+9Q2ddIqiTp3UANEs4UwlJMAKpc33TQHf3SM1KNU/duhUWbtF/1jw5JNPeoLgQD+vwgmw/K3JpX/Iufzyy43NJEL9bHDyfRupzzW73hyHAAIIIIAAAgggkHgCrg6wrKNyKhM+6G5S+pdxnSalRf+qrqGQtUTjF31/7dMAwdxB0N9UrmC3qO/Dulpp0b/aayHA+kWuMveQaW4doRHoXJF60NOHWw3V3nzzTaOKOmVU13lr2rSp7U+yvLw8efzxx+XAgQPGawJNjXTy/RGqctbQSd+veh+bIVY4UwkJsEJp830V8B29qv+uzBRZ63upbt26RghmrtFoStsNsKoaXun1nHzfRupzjTsSAQQQQAABBBBAAIFAAq4OsKw7o1VmYXPzF3gNsHQ0h251rtNCrCUav+j7C7D0r/a6Dos+DGkgoVPp7EyZ9H0AM8OqTz75pFoDrMLCQtm5c6exc6COBjLX71LnX//613LeeecZo938rQOj/uHs1lfZKYVOPnS5LcBSQ2tAG+6oPZ2eq9N0zbXSdH05f4vcO/n+CPVx7C900uvrOkPm4tp2pxISYIXS/uX71vsg0OhCf2f76KOP5KmnnjLuoUBT5zSM0U0R9LNi9+7dxlRc/Zoer58P9erVMz4r9LNON22IdLFOV6/sGoQ6iksttU16j2qgXLNmzQrNsRNgqY2O9tR1HM17Xkde6ftT/wgTauRVoLCsMsGceS4nP0sj3b9cDwEEEEAAAQQQQCA+BFwdYGkgoqNDdFqdllC7O1WlS5x8QLf7i76/AEsXmp83b17Y0wh91zEyH1Jef/31agmw9GHv1VdflZdfftkzsi2QvYZZusiwtsu6Y12sBVhum0Ko5tb3SDij9qwjuCK1Rlyo96m/0EmnR6r/tm3bPC/XQPvaa68NuishAVYo7V++rzu46nTU7777zvi33ena1nvI3/135MgRIyTVACtU0fBdN9rQIDbQJh2hzlHZ7/tOpdWAKNjufpW9hr4uVIDlVHjl71oEWFXpOV6LAAIIIIAAAgggEG0BVwdYivPaa695ptSZIVaXLl2MXQh1hJJTxS0BVocOHSq02W4g4fvwpbv36ULcdh/ewzHUwER3hTQX1rf7Wp2apqOodKdFs8RSgGVdxF3D1GHDhkn9+vWPIbAbYNq1C3Wc73sknFF71jW0go3ecvL9Eao9ge7bH374wQi0zV3itK06Ukg/CwIVu+8BJ/vMdy2lYFN3rYvVV3aUYShPu9/3/QzREUS6WL6OjApWdCSVbm5gTu+0TtG29pmdulRneBTs+l999ZVn9KsepwGajgrT9aYCjSK10x7rMcECLA2vtm/fLs8991yFkVe9e/eWFi1a2B55ZV7Tyfetk++RyrjxGgQQQAABBBBAAAEEXB9gaWCi01P27NlTobd0OkXjxo1FR2GceeaZVX7AiMYv+oHW+PJ9kLITSPiOwvENVuw+vNt9G+jIK32w0t3vzKKjqtq0aWNMaznhhBOML+tDrU630xFgOhXSLBdccIHog5i/4NHNuxBqG/Qe1FFuZgm2kHikH/S++eYbI0TIzc01qmd3qq3vLoah1s9y8v0R6n4Ldt/u2LFDnn32Wc/Dvd5zunC9v51F9Tp23wNO9lmsBljW96AZhAfrL3VbsGCBMR3QugGAfu355583pg2agZCGjbpZhfaX3nO6q54GkrrL3jvvvOPZZS/YaMBQ909lv6/13bhxo6xfv95oj1k0UNMp0fq+Ovfcc426V2V0WLAAy3p/q5GuAaefnXanDfq238n3rZPvkcr2Ea9DAAEEEEAAAQQQSGwB1wdY2j06BUUDBHOhaX9dpkFKgwYN5JxzzjHWudIH23B+4Y/GL/qBAixdryucaYS+0wd9F+G2+/Bu9y2gD1c6+spcL0mNBw0aFHCUho7K0H4zpyUFW3zbbQGWrimmQZy2+X//+1+FIE5DwiFDhhj3m78SzsgyO/ahRuZof2ho8t577xmns/Pwb13zR3et1CDId4RcsAdhO/UOdkyzZs2kf//+fg8Jdt/6C1GDTSW0+x5w8uG8sgFWVUyd2KTB+rkTaEF/s57W+856D+nn9syZM+Xw4cPGS3RKno4wDfS5rAHW0qVLQ67HVhWnUK/VNq1atUq2bNlSIcTyfZ2GV7o7oW6WoOv86fTWcEYDBwqwrOGVec3WrVsb6zaG8/PMfG00fq6FMub7CCCAAAIIIIAAAghUViAmAixtnD5cbdq0yfhLvbmjYLBGa6Clo2R0/SWdBhPql/9o/KIfbJdF32lhoaYR+ps+qDZ2H97t3DzWh1t9YL7xxhuN3bqCla+//tqY9qVr7GgJFJREKsCy09Zgx2i7+/TpYwSlgUqkAyyth+9ImEALafvW1zpdKtRoG+v7o6qOlQ2w9LrhTCW0+x4gwPqlR3XUpC4criVUKGadgmq9h3zf09bRWf7uHx3pOGfOHCM41oBI75GLLrqoqrda2K/X0Ve60Pzy5cuNey1U0UBLQywdWaZrh4UKs/wFWPqzyndkoe81dbSxfuZoUBtuicbPtXDryPEIIIAAAggggAACCNgViJkAy2yQufOd/oVcwxGdghKq6MOFPgCcdNJJAQ+Nxi/6wQIs32lhwaZ3BZo+qA21+/Aeyk+/b61rOLvd+QZsgdri9gBLQyEdcdGjRw/RHcqClWgEWNa1iDRg0xFOgR6mfQPSYOt5me10U4CldbKO1tFpXTqCzJzGatbb7nuAAOsXMWsopaGMLqrur/juyunvHrK+p0ONwLLzORTJY/Rny969e41Q7+OPP7b1hxN10CBPp0oGmmZofS/pqEfdadD8w4yeQ/8w8OGHH3pGgYWaKhvIJRo/1yLZR1wLAQQQQAABBBBAILEEYi7A8u0e/YVfR5Low6du5f79998HDLR0RJauv6R/xfY3Gisav+gHC7C0bU8++aQxEkCLdXFk0+Gzzz6TJ554wnj40TXBdEqfuduf3Yd3O7e878NqqPWSrOfbt2+fzJ07V3RanpZOnToZU4l8ixsDLH2w1NBTR4LoCInjjjvODpVxP+qua2bRdXOCjdgKddJGjRrJ8ccfH+ow8Q0Kta4jRowwRrJYi3XnwlBhl77e+v7Q82q4Yd1ZMmQl//8ADQEDjd6zc9/qVC+dzqrTrszib401O+fS17shwLr44osDTksN5arvSZ3yp+FHVYqOPlq0aJHHNdCISevnk797yLqzoX7u6vuoffv2xqjYUCOVqtIOp19rrtWlQZZO1dUdFQONBNZ26r2o0/78vT+ChcHaf3379pXf/OY3xvTrTz75xNMU/doNN9xgjIyzW6Lxc81u3TgOAQQQQAABBBBAAIFwBWI6wLI2Vh9qdb0lDVv0gVR/efctOhXj+uuvN0bSWEs0ftEPFmBp/Xyn89StW9cIJGrUqFGh6qtXrzZ2LdTSvXt30Ydgs9h9eLdz0/heJ1g44u9cobaN19dEKsBq165dBSOzvroAut4zOrLPXHhe75eWLVuK7nqZkZFhh8k4xskwxPZFRYxF5jUoLCoq8ns/mOfyPc7OJgH6OiffH6HaZPe+1dFCOj3VnOblb6qV3XM52WeVXQMr1Fpnodyc+r7uMKoBrH6eBpr65zsFNdiU1ZdfflnWrl17zHpS2lcaYulIpcqsWehUWyt7Hg36dNSjWr355pt+RwMHWrsqUIBlhlfmzyfrzqeV2Z3Ryfetk++RyrrzOgQQQAABBBBAAIHEFoirAMu3KwOtYxJoREE0ftEPFWCFmkaoQYs+wOvi9v62vbf78G7nLeD7UK6jgUaNGmUsFm6n6MgrHSWm03G06Dox+rDuOwIjUgGWv9Ffvm1QU31415FtZtEpqDrywc4oqGgGWHYX4fYNI0Otr2YaOPn+CHXPhHPfhppKaPdcTj6cx3qA5fu5on3Vtm1bY1qcb7G7Rp+GYMuWLTN2LvXd2c96D+hIpSZNmhjhso7Mq8ouf6Hur+r4vi5Uv2LFCmMksNnOQOGfvwDLGl6ZdbTe33pOHWWro+3sFCfft06+R+zUnWMQQAABBBBAAAEEELAKxG2AZTZUH8Y0PNGAREug6W/V+Yv+FVdcYSwmby2hAqxQ0wh9pw/6C4XsPrzbeVs4GWDpA6ouAO87FcYtAZZa6BQ7nb6zZ88eD41O49MQy84UrWg+6PmO2vO3LpF1raxgaxz53hdOvj9C3W/h3Lf+phLqqLlevXoZ73W753Kyz3zfKzoNVdfm0uDcWnzrpt9zywgsrYvvdFTr6E9rIB1qPTydfqfT7nQklo4qClV0lGnPnj2N6YahNt8Ida5Ifl/buX79etm4caPnsv6mflvfS4HCKz2Jv103NXTWe8pOoO7k+9b6Hgn0cy2S5lwLAQQQQAABBBBAILEEXBtgffvtt/LMM88Y07l0epcuJOw7PS6cbvKdEqOv8zcKx/pQFmjKnp3r2n0wDRVg6bWCTSP0HUlzzTXXyIUXXlihenYf3u20qaoBlu4uZoaI/nagc1OApR7W6Wn6NV0/7dprrw25do+TYYidvvE9JtTOcL7vhVC7zPme18kH4VBtCve+tU610ulp1113nejaY3bPZb3/Aq05F6ru1s+RYKMV7X5OhLpmdXzf18M6zdR3CqqOnNIwWtdnslN0pNL27duNabbBNuGoys57durhe4z+oWDp0qXGCFHdJETDRt+1BMM5nzUg9hfW25lS7XtN666b+j1/6735q2c0fq6F48WxCCCAAAIIIIAAAgiEI+DaAMt3+pwZHuhDaWX+Iq+Lu8+aNctYs0SLrruiC+VaH2J8F00Pd50n33MtXrzY2CVNS7AHPDsBVqBphL4LJAeqq92Hdzs3zLp164wwQEu4NnYe2NwWYGk7dYFw363t9d7r3LmzXHbZZUHJohlg6fQlnbKl6/Jo8X2A1tEcGkTqaBgtOg1p8ODBthZid3OApW3R9mq7zelb5iiVbdu2id67WoIFdtbPG38jGu28T/QzZsaMGZ51uXT6qY6W8Tdyz80BlnU6qu8oK9/RWYGmZNuxMtcs1PeLvtc0fPWdZqhTlHXdP91hsjqLdaSrbjAwcuRIWyOcrPXSNukUZA2KtejugX/84x8rbABh5/PQel410sX1dbdCLfpZpKMMtV+CFWvbwv3srszPtersK86NAAIIIIAAAgggkNgCrg2wrDtYVeVh5ssvvzTWitKpYVoCrYPkO6JJHxAGDBhgjOIIp1jXjwn2wGAnwAo0jVDXWtFpbvrAFOhh28kAqyq7EPpOdQzk78YAy9/0HQ0ihgwZEnS3uGgGWOobaBFu39FZwRbe9ne/uz3A0r5asGCBvP/++57q61RC/dwwp3QFC7Cs79vKhhjWez1YEObmAEsRfd/z5lppujaV/jFAN8vQomtj6RpZThQdnaWjbnXXUjOk0U03dCphdRcNP9944w3Pdfv06WOMcgq36AYKOmXdnH7sxAgsrYMGe88//7xs3brVUyX9LNIAumHDhkGrGemfa+GacTwCCCCAAAIIIIAAAnYFXBtgWUeSaIM6duwoHTp0CHsUlu+Cw8GCKQ0e9CHYHAWgD04aYoWz3bt1umLjxo0DTkexE2Bpu32nEZojOnR3L21XsCDCyQDLWtdQ69743oC+IzYCrUHmxgBL2+Bv+s6ZZ55prIelo+v8lWgHWBrUamCrwa0Wc50r30Ai3IDG7QGWttPfVEIdvaPTkbUEC7D0Pa8jXHQkkBa7I1x8+9/fZ5Z1Z1Df490eYPkGnuY0Qg2wzODc3xprvu3Thdt1tJ9uMqH9oGGLLkIerNgJu+3+cAvnOOvntoZCOjVS1zALp/juzqiv02nH1pHDlRmBpefSqfQ6FVs9zXL66acbn0XB6hnpn2vheHEsAggggAACCCCAAALhCLg2wNJGWEMNXRdFR0/pX/zt7lKlf82fN2+esZaWlmAjuazrl4S7bbl1wXi9XrARCnYDLN/pTRqa6PRHDbD0QSZYe5wMsKxTijQM0Ac8HWEQrOg6Nxqm6Ig6LYF2vXNrgKV1tu4EFirciHaApXX27Xud5qWjxnSdH3NqUzgBpJ4vFgIsrad1KqHvvRlqzS9riGF3hIt5DQ1fNNzRdYe0hAp43B5gWUM9XRdMizlSKdQ0S9+RP6HsfQ11BJN+3mjxt7ZfOD/g7B5rXStKX3fWWWcZa97Z2bhBj7du/hDojwuVDbD0GrpOl/qY95h+rXXr1nL11VcH/MNOpH+u2TXnOAQQQAABBBBAAAEEwhVwdYDlb9qEPhToX501GKpfv37AX9p1SpEGD2vWrPGEV3bWMLI+VGpQpoujd+nSpcKueb7QWk/9y/uSJUtEwyaz6ELww4cPl5o1a/rtF7sBlnUaoQYSOqpEv37OOedI//79/Y4SczLA0gbo6BRto9pq0fVddLHjevXq+W2fjojRB3pzupH6d+vWze9i/G4OsPxNT9O269pG/tbncUOA5TsSRMODHj16GDvL6cOsjoLRQEt3VrRbYiXA0veE3nOffPLJMU0LFaL4CzE0vNDPGl03L1BorveHjjbSwCacYMHtAZYC+oZ6GpZr0XvBzhRU38Xe9XWhdvI0F1M3R8GFCgDt3rt2j9Np2U8//bRnnSl9nS7Cr+ve6UiqQCNxzc//5557rsLoKF3YXkdH+e62avpNnz5djhw5YlTN36YWgeqs19IpsbrboTlS2M6C95H8uWbXm+MQQAABBBBAAAEEEAhXwNUBljbG+ldt3wZqMHTqqacagZZuva5Fp718+umn8sUXX3j+im++xs50i0DX04eEBg0aiE4JNEMLfVjVv4jreif6UOdb7IzesBtg6Xl9pxGa1wn1EOl0gOVvTSgdEdamTRvR0Rka6mjRkESnq2mdzZFv+vVg/m4OsLTu1pFk+jVdY0kXUrY+2FoDLF1HTYPGqhQNnXTqYqBpi9ZzWxeT1pFyOhpRH3ors/C2NcA68cQTjamJdusTqO0aamjzH7NrAAAgAElEQVRI4Fuqet/66ys9f6gAS4+xjtg066XvZw0kdOF7M5DQzxq9b3XklTliKJzPGmuooLus6mdMVYp+Dur7LJxpz8GuZ10bzDzWzhTUQMGvTgVv2rSp5OTkGKfTz1Gd7qp/bPCdHmf3/RVOABSsrf7CIfN4vc+1b/TnzUknneSpt/6s0Z8BR48etf35X5URWHoRfz+jggXqgV6jX6+On2tVuX95LQIIIIAAAggggAACwQRcH2Bp5fUhSkf+fPjhh5XuTZ3uotNB7KxpogGMLiZsLsQb7kX1YVen+elDWrASToBl3SVNzxtqYfuqBgH+6q4PT9oX5lQ0uzb6UN2vX78Ku3H5vtbtAZbWVadtrl27tsLIB13fxrrQvzXAsmsU7DgNeUaNGmX0ud2io4J0F0Xfnd30tZVZeNv60G23DqGOGzhw4DF+Tty3Gp6uWrWqQtvtBFhaXx29pTuJmtNeQ7XB+n1dP0nbpRs4BCvWACvc6/g73t+i4VU9r+8adua57E5B9beGnJ366Fp/OnrJGm7qa63vL6cCLD13WVmZsbag7lxp7vhnp76+x2iddfF5DYr9laoGWHpO/QPN3LlzK/yBINCIL7MOkfq5Fq4XxyOAAAIIIIAAAgggYFcgJgIs88FCp5a89NJLnqkXdhqpIxKuvPLKoFOA/J1HR1Tog8ymTZsqTAsKdk0dEaWhlU7X0hEKoUo4AZZ1GqGe298Cwb7XdCII8NcGHVnx6quvGoGOdeSJ9XgduXDppZdKu3btgo7WiYUAS8M7XX/G3CVN2+pvmqhbAizr2jda31ChZ6B7NtYCLH9TCe0GWGqgO+KtXLnSCM011LBT7N7r5rliJcCyLkyu7dT17zQwsVP0PtQF8vUPAtYw1fp6naapgZSu6WSdemceW50BlnkNHcWn/W+nzuZrdDST7lwYbLq5HutEgKXnsYa0dtZsjMTPNTv3BMcggAACCCCAAAIIIFAZgZgJsMzG6QOQrqmko0t0+oauI6K7M/muB6IP6TrVT9et0Skfdhd8DxTW6IiM7du3G8GFThXx/cu8ToPRsEqniLVo0cJWcGVeJ5wAy3xg0YcqLcF2U/T3gBzOw7vdG0ndd+3aZUwX1OlUGvBo0VFuOs1SFxfWh9GMjIyQp4yFAEsb4W8RZQ3nNCTVPtHilgBL67Js2TLPotv672BrpgXrpFgLsLQt1qmElXkPmPf4zp07jc8d388a/VzRgFxH2uh9rqM87dzr/t6fId8gNg+ojhFY1g0cKjMFVT+fdRTpli1bZPfu3UaIY36OaiCmnxca/l900UUhP0MjEWCZ3Gb/a5Cp95P+26y3vt/1819/xoTT/04FWP6maOpUY12XUKe6Biv62ur6uWbzVuUwBBBAAAEEEEAAAQTCFoi5ACvsFvICBBBAAAEEEEAAAQQQQAABBBBAAIGYFiDAiunuo/IIIIAAAggggAACCCCAAAIIIIBA/AsQYMV/H9NCBBBAAAEEEEAAAQQQQAABBBBAIKYFCLBiuvuoPAIIIIAAAggggAACCCCAAAIIIBD/AgRY8d/HtBABBBBAAAEEEEAAAQQQQAABBBCIaQECrJjuPiqPAAIIIIAAAggggAACCCCAAAIIxL8AAVb89zEtRAABBBBAAAEEEEAAAQQQQAABBGJagAArpruPyiOAAAIIIIAAAggggAACCCCAAALxL0CAFf99TAsRQAABBBBAAAEEEEAAAQQQQACBmBYgwIrp7qPyCCCAAAIIIIAAAggggAACCCCAQPwLEGDFfx/TQgQQQAABBBBAAAEEEEAAAQQQQCCmBQiwYrr7qDwCCCCAAAIIIIAAAggggAACCCAQ/wIEWPHfx7QQAQQQQAABBBBAAAEEEEAAAQQQiGkBAqyY7j4qjwACCCCAAAIIIIAAAggggAACCMS/AAFW/PcxLUQAAQQQQAABBBBAAAEEEEAAAQRiWoAAK6a7j8ojgAACCCCAAAIIIIAAAggggAAC8S9AgBX/fUwLEUAAAQQQQAABBBBAAAEEEEAAgZgWIMCK6e6j8ggggAACCCCAAAIIIIAAAggggED8CxBgxX8f00IEEEAAAQQQQAABBBBAAAEEEEAgpgUIsGK6+6g8AggggAACCCCAAAIIIIAAAgggEP8CBFjx38e0EAEEEEAAAQQQQAABBBBAAAEEEIhpAQKsmO4+Ko8AAggggAACCCCAAAIIIIAAAgjEvwABVvz3MS1EAAEEEEAAAQQQQAABBBBAAAEEYlqAACumu4/KI4AAAggggAACCCCAAAIIIIAAAvEvQIAV/31MCxFAAAEEEEAAAQQQQAABBBBAAIGYFiDAiunuo/IIIIAAAggggAACCCCAAAIIIIBA/AsQYMV/H9NCBBBAAAEEEEAAAQQQQAABBBBAIKYFCLBiuvuoPAIIIIAAAggggAACCCCAAAIIIBD/AgRY8d/HtBABBBBAAAEEEEAAAQQQQAABBBCIaQECrJjuPiqPAAIIIIAAAggggAACCCCAAAIIxL8AAVb89zEtRAABBBBAAAEEEEAAAQQQQAABBGJagAArpruPyiOAAAIIIIAAAggggAACCCCAAALxL0CAFf99TAsRQAABBBBAAAEEEEAAAQQQQACBmBYgwIrp7qPyCCCAAAIIIIAAAggggAACCCCAQPwLEGDFfx/TQgQQQAABBBBAAAEEEEAAAQQQQCCmBQiwXN59H374oVx33XXSunVrefjhhyUrK+uYGpeVlcmmTZtk5syZsnHjRikuLpY2bdrI0KFDpWvXrpKRkeG3lXv37pVHH31U1qxZIx9//LG0aNFC+vTpI0OGDJE6der4fU1hYaGsXr1a5syZI5s3b5a0tDRp3769jBw5Utq1ayfJyckxVz+X3wJUDwEEEEAAAQQQQAABBBBAAIGEFyDAcvEtcPjwYRk+fLgsXbrU+F9/AVZpaaksWLBARo8eLUePHjWCLg2VduzYYfx7woQJxn85OTkVWqrfHzFihLzxxhvSpEkTadCggezevVv27dsnnTp1kmnTpknjxo0rvEbDq4ceekjuvvtuqVmzpjRv3twIy7Zu3Wr8+4EHHjDOmZqa6nmd2+vn4u6naggggAACCCCAAAIIIIAAAggg8P8CBFguvRVKSkpk8uTJMn78eKOGgQIsHQXVv39/qVevnkyfPl0uuOAC4/g9e/bImDFj5LXXXpPZs2dL3759PS09ePCgcb4NGzYYodgNN9xghE65ubkyadIkuffee+Xmm282wirfEV+LFy+WYcOGSdu2bY1rNWzYUMrLy2Xbtm1GgPbNN9/IwoULjdFfZnF7/Vza/VQLAQQQQAABBBBAAAEEEEAAAQR8BAiwXHo76JRADZY0kHr33XflsssuO2YElo6IGjdunEydOlWWLVsmPXv2rNCaXbt2GcFV06ZNZe7cuVKrVi3j+8uXL5devXoZAZeGVL5TDH/66ScjjFq/fr2sWLFCWrVqZbxGR4Pp1EIdbeX7dfOC69atk969e8vgwYM953R7/Vza9VQLAQQQQAABBBBAAAEEEEAAAQQsAgRYLrwlDhw4IAMHDpTjjz9ebr31ViNQ8rcGlk7369evn6Snpxsjn+rXr1+hNXl5eXLLLbcYa1ytWrXKCMOKioqMUV068kpDp44dOx4j8PTTTxvh2ZQpU4zra3n77belW7du0qFDB2P0lU4Z9C06qkvrotd85plnjNFZbq+fC7ueKiGAAAIIIIAAAggggAACCCCAgB8BAiyX3RY6aukvf/mLvPjii6JT9nR01LXXXus3wNLRULpelX7/kUcekezs7GNac//99xtrVuk6WTrVUEdSaTi2f/9+efbZZ43RWdai0/4uvvjiCtMWlyxZYozmuueee4z/kpKSKrwsPz/fCLsee+wxef31141phG6vn8u6nuoggAACCCCAAAIIIIAAAggggEAAAQIsF90aup7UokWLjIXQZ8yYYQROn3zyScAAa+XKlXLVVVcZwdHEiRONkVjWoiOzBgwYIPfdd5/cddddnlFRepw5Usr6Gt2RUEMxXVdLX1+7dm1jxNbYsWMrjMqyvs4alrm9fi7qeqqCAAIIIIAAAggggAACCCCAAAJBBAiwXHR7fPjhh8YaUjrVT9em0p0DzTDJ3xRCazjlrynWY/yFU3YCLGs45e9a1mPcXj8XdT1VQQABBBBAAAEEEEAAAQQQQAABAiz33wPm4ukaMM2bN0/OOusso9IEWLWP6Tx/IVxlArZw7wpdB4yCAAIIIIAAAggggAACCCCAQLwL6MAatxVGYLmgR0pLS42peRrCzJ8/35gWaBYCLAIsF9yiVAEBBBBAAAEEEEAAAQQQQCCBBAiwEqizw2nqpk2bjF3/dM2re++9V1JTU20FWOvXrzcWcf/zn/9shF8pKSnHXNacxvfAAw8Yx3311VfGdbT427lQv26GZqeccooRqNWqVctYnF3X5po1a5axuLu/Yo6C0sXndQ0tt9cvnD7iWAQQQAABBBBAAAEEEEAAAQQQiJ4AI7CiZ++5shn82KlKs2bNRHcEbNKkiet3+WMXQjs9yjEIIIAAAggggAACCCCAAAIIIBBKgAArlFAEvv/oo4/K6tWr/V4pPz9fduzYISeccII0btzY+N8HH3xQTj/9dM+Ogrr7oL/RVEePHpVRo0bJhg0bZNWqVcbi8EVFRTJ+/HhjV8F169ZJx44dj7muOdpKpzXqDodadP2nbt26SYcOHWT69OlSs2bNCq8zR3bp+c3dDfft2yf9+vUzdkd0Y/0i0LVcAgEEEEAAAQQQQAABBBBAAAEEHBAgwHIAsTpPEWwNrMLCQhk3bpxMnTpVli1bJj179qxQlV27dknfvn2ladOmMnfuXGMqoJbly5dLr169ZMyYMcZuhxkZGZ7XmYvJ6/S/FStWSKtWrYzvHT58WIYMGWKM+vL9uvlCDcN69+5t7KJontPt9avOfuPcCCCAAAIIIIAAAggggAACCCDgnAABlnOW1XKmYAGWXnDz5s3Gmlb16tUTHcnVsmVLSUpKkj179hgB1Zo1a2TBggWeda/0NQcPHjTWsdKRWToSa8CAAUaIlZubK5MmTTLW4dLv6/eysrI87dK1rYYNGyZt27Y1QjMdBVZeXi7btm2T0aNHy/79+0WP0e+bxe31q5ZO46QIIIAAAggggAACCCCAAAIIIOCoAAGWo5zOnyxUgFVSUmIsrD5hwgTRKYOtW7eWtLQ0Y9qh/lu/rv/l5ORUqNyWLVtk5MiRsnPnTmM9rQYNGsju3buNaYm6MPy0adOMKYu+RQMuXQxe/9MphM2bN5fi4mJjVJb+W7+uC737LkLv9vo532OcEQEEEEAAAQQQQAABBBBAAAEEnBYgwHJa1OHzhQqw9HJlZWWiOxnOnDlTNm7caIRKbdq0kaFDh0rXrl0rTBH0rd7evXuNUVs6Skuv06JFC+nTp48xVbBOnTp+W6LTAnW9rjlz5hijvzQsa9++vRGGtWvXTpKTk495ndvr53CXcToEEEAAAQQQQAABBBBAAAEEEHBYgADLYVBOhwACCCCAAAIIIIAAAggggAACCCDgrAABlrOenA0BBBBAAAEEEEAAAQQQQAABBBBAwGEBAiyHQTkdAggggAACCCCAAAIIIIAAAggggICzAgRYznpyNgQQQAABBBBAAAEEEEAAAQQQQAABhwUIsBwG5XQIIIAAAggggAACCCCAAAIIIIAAAs4KEGA568nZEEAAAQQQQAABBBBAAAEEEEAAAQQcFiDAchiU0yGAAAIIIIAAAggggAACCCCAAAIIOCtAgOWsJ2dDAAEEEEAAAQQQQAABBBBAAAEEEHBYgADLYVBOhwACCCCAAAIIIIAAAggggAACCCDgrAABlrOenA0BBBBAAAEEEEAAAQQQQAABBBBAwGEBAiyHQTkdAggggAACCCCAAAIIIIAAAggggICzAgRYznpyNgQQQAABBBBAAAEEEEAAAQQQQAABhwUIsBwG5XQIIIAAAggggAACCCCAAAIIIIAAAs4KEGA568nZEEAAAQQQQAABBBBAAAEEEEAAAQQcFiDAchiU0yGAAAIIIIAAAggggAACCCCAAAIIOCtAgOWsJ2dDAAEEYl7gs+/K5Dd1k2O+HTQAAQQQQAABBBBAAAEE4keAACt++pKWIIAAAo4IzNpYJCPapztyLk6CAAIIIIAAAggggAACCDghQIDlhCLnQAABBOJEoFxEev87T577U7YkxUmbaAYCCCCAAAIIIIAAAgjEvgABVuz3IS1AAAEEHBM4klcuvf6dJzMGZ0mTk5hG6BgsJ0IAAQQQQAABBBBAAIEqCRBgVYmPFyOAAALxJaDrXw2bky9DLkmXfr9Pi6/G0RoEEEAAAQQQQAABBBCIWQECrJjtOiqOAAIIOC/w1p5SGb+4QJo1TJEp/TOdvwBnRAABBBBAAAEEEEAAAQQqIUCAVQk0XoIAAgjEq8BLu0pk0upCSUkWWXNHjqSlxGtLaRcCCCCAAAIIIIAAAgjEkgABViz1FnVFAAEEqllg4eZieWJTkXGVB6/NlFa/IcGqZnJOjwACCCCAAAIIIIAAAjYECLBsIHEIAgggkCgCU9cWyQtvFxvN7d0qTUZ2SE+UptNOBBBAAAEEEEAAAQQQcLEAAZaLO4eqIYAAApEW+NuyQvnvxyXGZRvVSZY5N2VFugpcDwEEEEAAAQQQQAABBBA4RoAAi5sCAQQQQMAjMPqpfPngQJnn38tuyZbjc5IQQgABBBBAAAEEEEAAAQSiKkCAFVV+Lo4AAgi4S6D/9Dz55sdyT6XGd8+QjuekuquS1AYBBBBAAAEEEEAAAQQSToAAK+G6nAYjgAACgQU6T8yVEu8ALOlwTqr8uXsGZAgggAACCCCAAAIIIIBAVAUIsKLKz8URQAAB9wj8lF8uVz+cV6FCOn1QpxFSEEAAAQQQQAABBBBAAIFoChBgRVOfayOAAAIuEvj8YJkMfTz/mBrNGZoljeomu6imVAUBBBBAAAEEEEAAAQQSTYAAK9F6nPYigAACAQTe/rxUxi0qOOa7I9unS+/fpeGGAAIIIIAAAggggAACCERNgAAravRcGAEEEHCXwLp3S+SfqwqPqdSFp6fIxL6Z7qostUEAAQQQQAABBBBAAIGEEiDASqjuprEIIIBAYIFFW4plzitFxxyQliKy5o4cSWEWIbcPAggggAACCCCAAAIIREmAACtK8FwWAQQQcJvA9PVFsvytYr/V+le/TGlxWorbqkx9EEAAAQQQQAABBBBAIEEECLASpKNpJgIIIBBK4N7lhfLaRyV+D7vuojQZeml6qFPwfQQQQAABBBBAAAEEEECgWgQIsKqFlZMigAACsSdwy9MF8t6XpX4rfma9ZJl5Y1bsNYoaI4AAAggggAACCCCAQFwIEGDFRTfSCAQQQKDqAgNm5MnXR8r9nihJRFaMzZYamfr/KAgggAACCCCAAAIIIIBAZAUIsCLrzdUQQAAB1wpc8VCuFPnMIDz1xGTZ/32Zp753XZ0hl5yV6tr6UzEEEEAAAQQQQAABBBCIXwECrPjtW1qGAAII2BbILSyX7pPzPMdnpon0bpUmCzZ7F3Xv0jxVxl6ZYfucHIgAAggggAACCCCAAAIIOCVAgOWUJOdBAAEEYlhAR1oNnp3vacEpJyTL2CvTZeyCAs/X6hyXJItvzo7hVlJ1BBBAAAEEEEAAAQQQiFUBAqxY7TnqjQACCDgosH1vqdz+jDesatYwRSZdlyndJ+dKgXcQljw1Iks03KIggAACCCCAAAIIIIAAApEUIMCKpDbXQgABBFwqsOG9EnlwZaGndpf+NlX+2iNDJiwpkDc+8+5MOKZzulx1QZpLW0G1EEAAAQQQQAABBBBAIF4FCLDitWdpFwIIIBCGwJKtxTL75SLPK3T9q5Ed0mXZm8UyY4P3623OTJH7emeGcWYORQABBBBAAAEEEEAAAQSqLkCAVXVDzoAAAgjEvICGVBpWmWX4ZenSp3Wa7D1YJkMe966NpYu7r7wtR1KYRRjzfU4DEEAAAQQQQAABBBCIJQECrFjqLeqKAAIIVJPA/SsK5dUPSjxnn9A9Q9qfk2r8u9cjeXIkt9zzvanXZ8rZp6RUU004LQIIIIAAAggggAACCCBwrAABFncFAggggID8aX6BvPuFd62ryf0zpXnDX0Kqf64qlHXvesOt6/+QJjf8IR01BBBAAAEEEEAAAQQQQCBiAgRYEaPmQggggIB7Ba6fmS8HDpd5KjhveJacWvuXeYIb3yuRB3wWeNfRVzoKi4IAAggggAACCCCAAAIIREqAACtS0lwHAQQQcLFA54m5UuLNr2TlbdmSk5Fk1FinD+o0QrPo+le6Dpauh0VBAAEEEEAAAQQQQAABBCIhQIAVCWWugQACCLhYIK+wXLpN9gZUqckia8fnVKjxTXPyZc933oRLdyLUHQkpCCCAAAIIIIAAAggggEAkBAiwIqHMNRBAAAEXC3xxqEwGPebdabB+rWSZPzKrQo1nbSySpW94dym86oI0GdOZdbBc3K1UDQEEEEAAAQQQQACBuBIgwIqr7qQxCCCAQPgCO/eVytiFBZ4XntMgRR4ZWHGNq7f2lMr4xd5jTjkhWZ4aUTHkCv/KvAIBBBBAAAEEEEAAAQQQsCdAgGXPiaMQQACBuBXY+H6JPPBCoad9l5yVKnddnVGhvcWlIl0m5UqpzzpZi2/OljrH/bJOFgUBBBBAAAEEEEAAAQQQqE4BAqzq1OXcCCCAQAwI6NRAnSJolp4XpsmojsdOD7z9mQLZvrfUc9xtV2bIlc1TY6CFVBEBBBBAAAEEEEAAAQRiXYAAK9Z7kPojgAACVRSwrm9106Xp0veiY7cYXLSlWOa84g26/I3UqmJVeDkCCCCAAAIIIIAAAggg4FeAAIsbAwEEEEhwgX+8UCgvv1/iURjfPUM6nnPsyKpPvimTkU94F3uvkZkkK8ZmC5MIE/wGovkIIIAAAggggAACCERAgAArAshcAgEEEHCzgC7grgu5m2XSdZlyfqOUY6pcLiI9puTJzwX6/34pM2/MkjPrJbu5edQNAQQQQAABBBBAAAEE4kCAACsOOpEmIIAAAlURGPRYvnxxyLs6+9ybsuS0Ov5DqfufL5RXP/SO1hp6abpc52e6YVXqw2sRQAABBBBAAAEEEEAAAasAARb3BAIIIJDgAt3+lSd5Rd5RVTotsGam/4mBL+4okckvencsbHFaivyrX2aCC9J8BBBAAAEEEEAAAQQQqG4BAqzqFub8CCCAgIsFCopFukzK9dQwNVlk7ficgDU++FO59J2W5/l+SrLImjtyJO3YGYcubjVVQwABBBBAAAEEEEAAgVgTIMCKtR6jvggggICDAgcOl8n1M70Ls9f7VZIsHJUd9ArXz8qXAz94pxxO7JspF55OguVgt3AqBBBAAAEEEEAAAQQQsAgQYHFLIIAAAgkssGt/qdy6oMAjcPYpKTL1+uBTAqeuLZIX3i72vOaa36XJiPbpCaxI0xFAAAEEEEAAAQQQQKC6BQiwqluY8yOAAAIuFnj1gxK5f4V3Tau2TVPlnp4ZQWu8+ZNSufs5b+jVqG6yzBma5eJWUjUEEEAAAQQQQAABBBCIdQECrFjvQeqPAAIIVEHguTeLZeaGIs8ZerRMk9Gdgo+m0nWzuk7KFe+y7yLLbsmW43P8L/xeherxUgQQQAABBBBAAAEEEEDAECDA4kZAAAEEElhg9stFsmSrdzrgkEvSpd/v00KKjH4qXz444F0H68/dM6TDOakhX8cBCCCAAAIIIIAAAggggEBlBAiwKqPGaxBAAIE4EXhwZaFseK/E05pxXTOk83mhg6gnXyuS+a97g69O56bKnd2CTz2MEzKagQACCCCAAAIIIIAAAlEQIMCKAjqXRAABBNwicPszBbJ9b6mnOv+8LlNaNgq9o+B7X5TKLfO962Dp9EGdRkhBAAEEEEAAAQQQQAABBKpDgACrOlQ5JwIIIBAjAoNn58v+771TAXUxdl2UPVQpLRPpPjlXdD0ss8y5KUsa1Qn92lDn5vsIIIAAAggggAACCCCAgFWAAIt7AgEEEEhggaum5MnPBd7l2Jf/KVt+lW1vMfa7lhbI/3Z7R2+N7JAuvVuFXj8rgblpOgIIIIAAAggggAACCFRSgACrknC8DAEEEIh1gZIykc4Tcz3NSE0WWTs+x3azVmwrlkfXeXcwbPWbFHnw2kzbr+dABBBAAAEEEEAAAQQQQMCuAAGWXSmOQwABBOJM4Osj5TJgRp6nVXWPS5JFN9tfx+qLQ2Uy6LF8z+vTUkTW3JEjKcwijLM7heYggAACCCCAAAIIIBB9AQKs6PcBNUAAAQSiIvDel6Vyy9PehdjPqp8s0wZlhVWXXo/kyZFc7xTEKf0zpVnD0IvAh3URDkYAAQQQQAABBBBAAIGEFyDASvhbAAAEEEhUgU0flsh9zxd6mn9xkxS5t1d4UwD/taZQ/rOzxHOOfr9PkyGXpCcqKe1GAAEEEEAAAQQQQACBahIgwKomWE6LAAIIuF1g+VvFMn29dw2rqy5IkzGdwwufXvmgRP6+whuCNTkpWWYMDm8Ul9udqB8CCCCAAAIIIIAAAghEX4AAK/p9QA0QQACBqAjMeaVIFm0p9lx7cLt0GdAmvF0EdQdD3cnQLLp/4Yqx2VIj095OhlFpOBdFAAEEEEAAAQQQQACBmBMgwIq5LqPCCCCAgDMC/1xVKOve9U7/u71LhlzRLDXskw+fmy+fflvmed3dV2dIu7PCP0/YF+YFCCCAAAIIIIAAAgggkDACBFgJ09U0FAEEEKgoMG5Rgbz9eanniw9emymtfhP+AuyzXy6SJVu9I7m6NE+VsVdmwI0AAggggAACCCCAAAIIOCZAgOUYJSdCAAEEYktg6OP58vlB78ipx4ZkyRm/Tg67Ee98Xip3LBI0hBcAACAASURBVPLuZljnuCRZfHN22OfhBQgggAACCCCAAAIIIIBAIAECLO4NBBBAIEEFejycJ0fzyz2tX3ZLthyfE/7aVcWlIt3+lSv6v2Z5emSWnFwr/DAsQbuCZiOAAAIIIIAAAggggEAIAQIsbhEEEEAgAQVKykQ6T8z1tFxjq/UTciT8+OqXU1inI95yebp0Pz+8BeETsBtoMgIIIIAAAggggAACCNgUIMCyCRWpw/bu3SuPPvqorFmzRj7++GNp0aKF9OnTR4YMGSJ16tTxW42ysjLZtGmTzJw5UzZu3CjFxcXSpk0bGTp0qHTt2lUyMvyvRVOZaxUWFsrq1atlzpw5snnzZklLS5P27dvLyJEjpV27dpKcfOyIC7fXL1J9y3UQcJPAtz+WS7/p3t0DT6yZJEtGV37an66BpWthmaXNmSlyX+9MNzWZuiCAAAIIIIAAAggggEAMCxBguajzXnvtNRk2bJgRXDVp0kQaNmwo+/btM/7drFkzI6C66KKLKtS4tLRUFixYIKNHj5ajR49K69atjVBpx44dxr8nTJhg/JeTk1Phdfr9ESNGyBtvvGFcq0GDBrJ7927jep06dZJp06ZJ48aNK7xGw6uHHnpI7r77bqlZs6Y0b97cCMu2bt1q/PuBBx4wzpma6t19zO31c1H3UxUEIirwwYEyGf1UvueaTU5KlhmDsypdB92FUHcjNEtmmsjqOyo/oqvSFeGFCCCAAAIIIIAAAgggEJcCBFgu6dYDBw7IwIEDZdu2bTJjxgzp16+fMZpJQyMNqG699Va5/PLL5bHHHpNatWp5aq2joPr37y/16tWT6dOnywUXXGB8b8+ePTJmzBjRUGz27NnSt29fz2sOHjwow4cPlw0bNsjDDz8sN9xwgxE65ebmyqRJk+Tee++Vm2++2QirsrK8D7SLFy82Ara2bdsa19KArby83KizBmjffPONLFy40Bj9ZRa3188l3U81EIi4wH8/LpG/LSv0XPf3jVPk/muqNmLqqil58nOBd02tR2/Ikt+ezDpYEe9cLogAAggggAACCCCAQBwKEGC5pFM1+BkwYIAROmlw5DvtT0dSjRo1SlasWCHr1q0zRllp0XBr3LhxMnXqVFm2bJn07NmzQmt27dplBFdNmzaVuXPneoKv5cuXS69evfxe66effjLCqPXr1xvXa9WqlXHOw4cPG9MYdbSV79fNC2q9evfuLYMHD/bU3+31c0nXUw0EoiLwwtvFMnWtd8pft/NT5U+X+59ubLeC/3ihUF5+v8Rz+KC26TLwYtbBsuvHcQgggAACCCCAAAIIIBBYgADLBXeHTrN76qmn5Mknn5Q77rhDunXrVqFW+fn5xggsHX2l60916dLF+L5O99ORWunp6cbIp/r161d4XV5entxyyy3GelqrVq0yRmcVFRXJ+PHjjZFXGjp17NjxGIGnn37aGJU1ZcoU47pa3n77baNeHTp0MEZf6ZRB36KjurQues1nnnnGM/3RzfVzQddTBQSiJjD31SJ55n/FjoZNL+0qkUmrvaO6zmmQIo8MrNqorqgBcWEEEEAAAQQQQAABBBBwlQABlqu6w39lzOmFOkVv6dKlcvbZZxsH6mgoXa/q2muvlUceeUSys49dgPn+++831qzSaYg61VBHUulUxf3798uzzz5rjM6yFp32d/HFFxvTDDXo0mmES5YsMUZz3XPPPcZ/SUkV9yrzDdlef/11Yxqh2+sXA11PFRGoNgENmjRwMsvYKzOkS3Pv+nWVufCR3HLp9Yh3YfiUZJGVt+WIrodFQQABBBBAAAEEEEAAAQSqIkCAVRW9an5tSUmJbN++Xe677z5j5NXEiRPltttu8yySvnLlSrnqqquMUVL6PR2JZS3m1EQ9x1133eUZtaXHmSOlrK/RReM1FNN1tfT1tWvXNoKssWPHVhiVZX2dNSxze/2qufs4PQKuFhi/uEDe2lPqqeM/+mRK6zNSqlznwY/ly/5DZZ7z/P2aTLmocdXPW+WKcQIEEEAAAQQQQAABBBCIaQECLJd2nxkGafXq1q1rhFiDBg2qsDaWNZzy1xTrMf7CKTsBljWc8nct6zFur59Lu55qIRARgZvm5Mue77xB06wbs6RxvaovuD59fZEsf8s7NbFHyzQZ3enYcD0ijeQiCCCAAAIIIIAAAgggEDcCBFgu7Epdp0p3AtTd/XRRdZ2Kp2tO6XpWun5VTk6OUWu3B0Rur1+4Xa/rgFEQiBeBe19pLLlF3pFRf73kUzkuwzulsLLt/PBgDZn3zimel9fJKZI7Lt5T2dPxOgQQQAABBBBAAAEEEIiCgK6h7bZCgOW2HrHUp7y83JhG+Oc//9lYdF13KNSpfCkpKQRYPlMcKzNCLNyuJ8AKV4zj3SpQWp4kE9Y1kfL/r6CuaDex80dScWW7ytW+qDRZ7t7YWMrKvWe7+9LdUiPdO12xcmfmVQgggAACCCCAAAIIIBApAQKsSEnH4XXefPNN6dGjhzRq1MizdtX69euNRdw13NIAR0MtazFHQT3wwAPGcV999ZWxmLsWfzsX6tfNaYannHKKzJ8/X2rVqmXsgDhixAiZNWuWsbi7v2KGSIsXLzbW0HJ7/eLwNqFJCNgSOPhTufSd5l1svXaNJHl2zLGbQNg6mZ+D/jS/QN79whtY3d4lQ65oVrUF4itbF16HAAIIIIAAAggggAAC8SHACKwY6cdDhw4ZwdOuXbtk1apVommo23f5c3v9YqTrqSYCjgt89FWZjHoy33NeXftK18Byqsx/vViefK3Ic7pLf5sqf+2R4dTpOQ8CCCCAAAIIIIAAAggkoAABlgs6/ccff5Q777xTdu7caYx0Ou+8846p1cGDB6Vfv37y7bffyrPPPitNmzb17Ciouw/6G0119OhRGTVqlGzYsMETeun6WrqOlu4qqFMSO3bseMy1zNFWU6ZMMXY41KLT57p16yYdOnSQ6dOnG2ty+RZzZJee39zdcN++fUad3Vo/F3Q9VUAgKgKbPymVu58r8Fxbdx/UXQidKh8cKJPRT3kDshqZSfLCWOdGeDlVT86DAAIIIIAAAggggAACsSNAgOWCviotLZW77rpLHnzwQZk8ebIRGiUlVVyNRsOm3r17GwHS3LlzjWl9hYWFMm7cOJk6daosW7ZMevbsWaE1Olqrb9++RthlvkYPWL58ufTq1UvGjBljrKmVkeEdGaGLxo8ePdqY/rdixQpp1aqVcc7Dhw/LkCFDjFFfvl83L2jWb/DgwZ5zur1+Luh6qoBAVARWvlMsj7zkHSHVpXmqjL3SuRFSurZW10m5UuDdjFAeG5IlZ/y66rscRgWMiyKAAAIIIIAAAggggEDUBQiwot4Fv1RAdxzUgEqLjnC64oorJDk5WcrKymTjxo1yxx13yJ49e2T27NlGKGWWzZs3G1ML69WrJ48++qi0bNnSCL/0WA2o1qxZIwsWLPCse6Wv09Fcuo6VjszSkVgDBgwwQqzc3FyZNGmSsQOifl+/l5XlnVaka1sNGzZM2rZta4Rmp59+uugi81p3Db32798veox+P1bq55LupxoIRFRAp/fpND+zDLw4TQa1TXe0DvcsK5DXP/aug3XTpenS96I0R6/ByRBAAAEEEEAAAQQQQCBxBAiwXNLXGgQtWbLEmPL3ww8/SJMmTaRhw4bGNEFdVF2n7OlC7LqQemqqdzHkkpISY2H1CRMmiE4ZbN26taSlpcmOHTuMf+vX9b+cnJwKLd2yZYuMHDnSmLao12rQoIHs3r3buJ4uDD9t2jRp3LhxhddowKV10P+0Ps2bN5fi4mJjVFas1s8l3U81EIiowL/WFMp/dpZ4rnnrFRnStYWzi6xbR3mdf1qKTOrn3DTFiIJxMQQQQAABBBBAAAEEEIi6AAFW1LvAWwENsT766COZM2eOMXJKgysNl7p06SJDhw41pgJapxbqq3WU1qZNm2TmzJnGaC0Nldq0aWO8pmvXrhWmCPo2d+/evcaoLfNaLVq0kD59+hhTBevUqeNXRqcFrl692qijjv7SsKx9+/ZGGNauXTtj1Ji1uL1+LroFqAoCERGYsKRA3vjMOzrq/msy5feNj93FtCqVOXC4TK6f6V0HKy1FZNXtOaL/S0EAAQQQQAABBBBAAAEEwhUgwApXjOMRQACBGBcYPjdfPv22zNOKGYOzpMlJzq9P1Xdanhz8SVfE+qX887pMadmIBCvGbx+qjwACCCCAAAIIIIBAVAQIsKLCzkURQACB6An0fiRPDud6g6Ulo7PlxJoVN45wonZTXiyUNTu8UxX7tE6T4Zc5u9aWE/XkHAgggAACCCCAAAIIIOB+AQIs9/cRNUQAAQQcE9DYquMDuWLGVxpbrZ+QI87HVyKbPiyR+54v9NT9N3WTZfZQ78YQjjWKEyGAAAIIIIAAAggggEDcCxBgxX0X00AEEEDAK3Do53LpMzXP84VaOUny3C3Z1UL0c0G59JiS5wnL9CLLbsmW43OqIy6rliZwUgQQQAABBBBAAAEEEHCJAAGWSzqCaiCAAAKREPj46zL54zzv4upn/DpZHhtSfaOi9Fp6TbNM6J4h7c9xdsfDSLhxDQQQQAABBBBAAAEEEIiuAAFWdP25OgIIIBBRgS27S+WvSws812z1mxR58NrMaqvD3FeL5Jn/FXvO3+ncVLmzW0a1XY8TI4AAAggggAACCCCAQHwKEGDFZ7/SKgQQQMCvwOrtJfLwf7zrUl3RLFVu71J9gdKOfaVy20JvYKbTB3UaIQUBBBBAAAEEEEAAAQQQCEeAACscLY5FAAEEYlzgqf8WydP/9Y6IGtAmTQa3q76dAUvLRLpMypXiUi/cE8OypOGJyTEuSfURQAABBBBAAAEEEEAgkgIEWJHU5loIIIBAlAV09JWOwjLLmM7pctUFadVaq/GLC+StPd4Ea1THdOl5YfVes1obxMkRQAABBBBAAAEEEEAg4gIEWBEn54IIIIBA9AR0/StdB8ss9/XOlDZnplRrhZ57s1hmbijyXKP1GSnyjz7Vt+5WtTaGkyOAAAIIIIAAAggggEBUBAiwosLORRFAAIHoCIx8Il8++ca7K+C0QVlyVv3qnc73+cEyGfq4d+fDzDSRlbflSEr1XjY6wFwVAQQQQAABBBBAAAEEqkWAAKtaWDkpAggg4E6BPlPz5NDP5Z7KLbo5W+oel1Ttle31SJ4cyfVed8qATGl2avWO/Kr2RnEBBBBAAAEEEEAAAQQQiJgAAVbEqLkQAgggEF0BjY86PpAr3hhJZO34HEmNwEioiSsLZf173rW3+rdJkxurcfH46EpzdQQQQAABBBBAAAEEEHBagADLaVHOhwACCLhU4IfccrnmkTxP7X6VnSTL/5QdkdpqeKUhllma1k+W6YOyInJtLoIAAggggAACCCCAAAKxL0CAFft9SAsQQAABWwKfflsmw+d616JqVDdZ5gyNTIik0wd1GqFZdNLiirHZUiOz+qcv2sLhIAQQQAABBBBAAAEEEHC1AAGWq7uHyiGAAALOCWz9tFT+8myB54QXnp4iE/tGbjdAXchdF3Q3yz09M6Rt01TnGsiZEEAAAQQQQAABBBBAIG4FCLDitmtpGAIIIFBR4MUdJTL5Re80vs7npcq4rhkRY5q5oUiee7PYc72uLVLl1isid/2INZQLIYAAAggggAACCCCAgOMCBFiOk3JCBBBAwJ0C818vlidfK/JUrt/v02TIJekRq+ybn5XKn5d4R4DVOS5JFt8cmTW4ItZILoQAAggggAACCCCAAALVIkCAVS2snBQBBBBwn8C/XyqUVe94dwIc3SlderRMi1hFi0tFukzKlVLvLEKZPzJL6teKwDaIEWslF0IAAQQQQAABBBBAAIHqECDAqg5VzokAAgi4UODu5wpk8yelnppFYw2qsQsLZOc+bx3+dHmGdDufdbBceLtQJQQQQAABBBBAAAEEXCVAgOWq7qAyCCCAQPUJjHoyXz76yjv8aer1mXL2KSnVd0E/Z37mf8Uy91XvNMY/NEmVv/ViHayIdgIXQwABBBBAAAEEEEAgBgUIsGKw06gyAgggUBmBvo/mycGj5Z6XLhyVLfV+lVSZU1X6NR9/XSZ/nJfveX1mmsjqO3IksrWodPV5IQIIIIAAAggggAACCERJgAArSvBcFgEEEIikgMZWl0/MlRKf9afWjs+R1AgvP6X16DElT34u8AZp0wZlyVn1I1yRSOJzLQQQQAABBBBAAAEEEKiyAAFWlQk5AQIIIOB+gSN55dLr33meitbMSpIVt0ZnB8B7lxfKax95F5Mf1DZdBl4cucXk3d9b1BABBBBAAAEEEEAAAQSsAgRY3BMIIIBAAgh89l2ZDJvjnbp3Wp1kmXtTVlRavnp7iTz8n0LPtc9tkCL/HpgZlbpwUQQQQAABBBBAAAEEEIgNAQKs2OgnaokAAghUSeCtPaUyfnGB5xznN0qRSddFJzQ6+FO59J3mHQ2Wkiyy8rYc0fWwKAgggAACCCCAAAIIIICAPwECLO4LBBBAIAEEXtpVIpNWe0c9dTo3Ve7sFr3d/wbOzJevDnsX5PpHn0xpfUZkd0RMgG6niQgggAACCCCAAAIIxI0AAVbcdCUNQQABBAILLNxcLE9sKvIc0PeiNLnp0vSokf37pUJZ9Y53HayeF6bJqI7Rq0/UILgwAggggAACCCCAAAII2BIgwLLFxEEIIIBAbAtMXVskL7xd7GmEhkUaGkWr/PfjEvnbMu+IsFNPTJZ5w6KzJle0DLguAggggAACCCCAAAII2BcgwLJvxZEIIIBAzApoWKShkVnuvjpD2p2VGrX2FBSLdJ2UK+U+NVh2S7Ycn5MUtTpxYQQQQAABBBBAAAEEEHCvAAGWe/uGmiGAAAKOCYx+Kl8+OOBdc+qRgZlyToPorjllrdMdXTPk8vOiF6o5hs2JEEAAAQQQQAABBBBAwHEBAizHSTkhAggg4D6BftPz5NsfveOd5o/Mkvq1kqNa0SdfK5L5r3unNV52dqr85aroLSwfVQwujgACCCCAAAIIIIAAAkEFCLC4QRBAAIEEEOg8MVdKvAOwZO34HEmNbn4l735RKn+aX+DRr5GZJC+MzU6A3qCJCCCAAAIIIIAAAgggEK4AAVa4YhyPAAIIxJjAT/nlcvXDeZ5a52Qkycrboh8UlZaJdJ+cK7oellkeG5IlZ/w6yslajPUv1UUAAQQQQAABBBBAIBEECLASoZdpIwIIJLTA5wfLZOjj+R6DU2sny7zh7tjx7y/PFsjWT0s9dRt2Wbpc2zp6uyMm9I1C4xFAAAEEEEAAAQQQcLEAAZaLO4eqIYAAAk4IbPu8VO5c5J2q1+K0FPlXv0wnTl3lcyx/q1imry/ynOeCRiny0HXuqFuVG8cJEEAAAQQQQAABBBBAwDEBAizHKDkRAggg4E6Bde+WyD9XFXoq1/6cVJnQ3R2Lpe//vkwGz/aODktLEVl1e47o/1IQQAABBBBAAAEEEEAAAVOAAIt7AQEEEIhzgUVbimXOK95RTn1ap8nwy9Jd0+pej+TJkVzvDok6AktHYlEQQAABBBBAAAEEEEAAAQIs7gEEEEAgQQSmrSuS57d5V0of2SFderdyzzpTD60ulLW7Sjy9oWtg6VpYFAQQQAABBBBAAAEEEECAAIt7AAEEEEgQgXuXF8prH3kDor/2yJBLf5vqmtZvfL9EHnjBO8VRdyHU3QgpCCCAAAIIIIAAAggggAABFvcAAgggkCACtzxdIO996d3p7+EBmXLeqe6ZovdzQblcNSWvQm+8MDZbamQmJUgP0UwEEEAAAQQQQAABBBAIJcAaWKGE+D4CCCAQ4wL9Z+TJN0e8a0w9PSJLTj4h2VWtGjYnXz77rsxTp79clSGXne2eUWKuwqIyCCCAAAIIIIAAAggkoAABVgJ2Ok1GAIHEEug8MVdKvNmQrLkjRzLdswSW0RmPvVwkz271rtN1+XmpckdXd+yUmFh3C61FAAEEEEAAAQQQQMCdAgRY7uwXaoUAAgg4ImCdnpedniSrbs925NxOnmTb56Vy56ICzymPz0mSZbe4r55OtplzIYAAAggggAACCCCAgH0BAiz7VhyJAAIIxJzAvu/L5MbZ+Z56n3JCsjw1wn0LpBeXinT7V67o/5pl3rAsOfVEd011jLkbgAojgAACCCCAAAIIIBAnAgRYcdKRNAMBBBDwJ/DO3lK54xnvyKZmp6bIlAGZrsTSemp9zTKqY7r0vNBlcx1dKUelEEAAAQQQQAABBBCIfwECrPjvY1qIAAIJLLDhvRJ5cGWhR0AXRtcF0t1YFm8plsdfKfJUrfUZKfKPPu4M29zoR50QQAABBBBAAAEEEIhnAQKseO5d2oYAAgkvsGRrscx+2RsKXfO7NBnRPt2VLru/KZMRT3inO+pC8ytvy5EUZhG6sr+oFAIIIIAAAggggAACkRQgwIqkNtdCAAEEIiwwY0ORLHvTu7vf8MvSpU9r907Lu2pKnujC82b598BMObdBSoTVuBwCCCCAAAIIIIAAAgi4TYAAy209Qn0QQAABBwXuX1Eor35Q4jnjhKsypP3ZqQ5ewdlT/X1FobziU9+BF6fJoLbuHDHmbMs5GwIIIIAAAggggAACCAQTIMDi/kAAAQTiWOBP8wvk3S+8C6NP7p8pzRu6d0TTf3aWyL/WeNfsOqt+skwb5L5dE+P4lqFpCCCAAAIIIIAAAgi4UoAAy5XdQqUQQAABZwSun5kvBw6XeU42b3iWnFrbvYtKHfypXPpOy/PUN0lEVt+RI7oeFgUBBBBAAAEEEEAAAQQSV4AAK3H7npYjgEACCHSemCsl3vxKVt2WLdkZGgu5twx6LF++OOSt9N96Zcgfmrh32qN7JakZAggggAACCCCAAALxI0CAFT99SUsQQACBCgJ5heXSbbJ3NFNqssja8TmuV3p0XZGs2OZdeL7b+anyp8szXF9vKogAAggggAACCCCAAALVJ0CAVX22nBkBBBCIqoCOYtLRTGapXytZ5o90/3pS/9tdKnctLYi5eke1s7k4AggggAACCCCAAAJxLkCAFecdTPMQQCBxBXbuK5WxC71B0LkNUuTfAzNdD1JQLNJ9cq6U+kx9XHxzttQ5zt1TH10PSwURQAABBBBAAAEEEIhhAdcGWIWFhbJ9+3aDtkWLFpKRYX/6yOHDh2XcuHHGax966CGpVatWDHcRVUcAAQQqJ/DKByXy9xXeHf0u/W2q/LWH/c/Syl3VmVdZd0+8sV269G/DSu7O6HIWBBBAAAEEEEAAAQRiT8C1AdahQ4ekf//+hujChQuldu3aHt2ff/5ZFixYYPx7wIABUqNGjQrywV4be11EjRFAAIHKCSx9o1hmbSzyvLjnhWkyqmN65U4W4Vc9/d9ieeq/3rqnJIs8dmOWNKrr3h0UI0zE5RBAAAEEEEAAAQQQSCiBmAywQgVUob6fUD1MYxFAIGEFNLzSEMsswy5Ll2tbx8YopiN55TJkdr7o/5qlQe1kmT0kS9LZkDBh72kajgACCCCAAAIIIJC4AgRYidv3tBwBBOJc4B8vFMrL75d4Wjm+e4Z0PCd20p9tn5fKnYu8a3hpQ3q0TJPRnWJjFFmc3140DwEEEEAAAQQQQACBiAoQYEWUm4shgAACkRPQBdx1IXezTOqXKeeflhK5CjhwpYf/Uyirt3tDOD3lP6/LlJaNYqsdDlBwCgQQQAABBBBAAAEEElqAACuhu5/GI4BAPAvcMCtfvvzBu5XfE8OypOGJsbWGVFGJyI2z8+TrI96phMdnJ8mTI7KkZia7Esbz/UvbEEAAAQQQQAABBBDwFSDA4n5AAAEE4lSg27/yJK/IG/ysGJsdk6HP7m/KZNST+VLqzeLkosYp8vdrMuO052gWAggggAACCCCAAAIIWAUIsLgnEEAAgTgUKCgW6TIp19Oy1GSRteNzYrali7YUy5xXvLsSakPGXpkhXZrHzppeMYtPxRFAAAEEEEAAAQQQcIEAAZYLOoEqIIAAAk4LHPihTK6fle85bb3jk2ThH7OdvkzEzqfjyMY8lS8fHPAOw8pME5lzU7acdDxTCSPWEVwIAQQQQAABBBBAAIEoCRBgRQmeyyKAAALVKbBrf6ncusC7g9/Zp6TI1Otje8rdwZ/K5cbH8yWv0DstsnG9ZJk+KEtSYmtpr+rses6NAAIIIIAAAggggEBcCrg+wCopKZFZs2ZJrVq1PB1w+PBhGTFihPFv6/f0a+b3U1NTZeHChVK7du247DwahQACCAQSePWDErl/RaHn222bpso9PTNiHmzThyVy3/PedmmDBl6cJoPapsd822gAAggggAACCCCAAAIIBBZwfYC1du3aSvdf586dCbAqrccLEUAglgWee7NYZm7wrhl1dcs0ublTfIQ8D64slA3vlXi6JylJZOr1WfLbkxmGFcv3LHVHAAEEEEAAAQQQQCCYAAEW9wcCCCAQhwKzXy6SJVuLPS0bckm69Pt9Wly0VKcQ6lRCnVJoljrHJcmTw7NF18WiIIAAAggggAACCCCAQPwJuDbAij9qWoQAAghETsA6SunObhnS6dz42bFPF3Mf83S+lHszLOl8XqqM6xr70yQjd5dwJQQQQAABBBBAAAEEYkeAACt2+oqaIoAAArYFbn+mQLbvLfUc/8/rMqVloxTbr4+FA5/YVCQLN3tHmWmd/35NplzUOL7aGQt9QR0RQAABBBBAAAEEEKhuAQKs6hbm/AgggEAUBAbPzpf935d5rjxnaJY0qhtfa0SVlomMejJfdn/jbWfNzCSZOyxLatdIioI6l0QAAQQQQAABBBBAAIHqEnBtgFVWViY//vij6P/aKRkZGVKjRg07h3IMAgggEPcCV03Jk58LvPPrnr81W47Lir9Q5+sj5TL08Twp8BmI1ezUFJkyIDPu+5gGIoAAAggggAACCCCQSAKuDbAOHTok4J09DgAAIABJREFU/fv3l3B2IWzYsKH07NlTxowZI6eddloi9SNtRQABBDwCJWUinSfmev6dmiyydnxO3Aq9uKNEJr9YWKF9IzukS+9WrOget51OwxBAAAEEEEAAAQQSTiCuAiyz95o0aSKzZ8+Wtm3bJlyH0mAEEEBARyUNmJHngah7XJIsujk7rmH+urRAtuz2rvmVmiKi0yYb1I6vaZNx3Yk0DgEEEEAAAQQQQACBIAKuDbDC6bX8/Hz5+eef5f333zeCq0WLFsmll14q8+fPl5NPPjmcU3EsAgggEPMC731ZKrc8XeBpx29PTpZHb8iK+XYFa8DRgnIZMjtfDv3snTapa37NGpwlGmZREEAAAQQQQAABBBBAILYF4iLA8u2C3NxcGTdunMyYMUPmzJkjQ4YMie0eovYIIIBAmAKbPiyR+573Tqm7uEmK3Nsr/teE2rm/VMYu8AZ3yqbTCHU6IQUBBBBAAAEEEEAAAQRiWyDuAiztjjfffFN69OghV199tUyePFkyM+P/wS22b0NqjwACTgosf6tYpq8v8pzyqgvSZEznxAhxtN3aft+iC7rrwu4UBBBAAAEEEEAAAQQQiF2BuAywvvrqK2MB+JycHGMaYa1atWK3h6g5AgggEKbAnFeKZNEWb4hzY7t06d8mMRY0LykVGTonX7445N3BtnaNJJk7LEtqZsbfLoxh3hocjgACCCCAAAIIIIBAzArEZYBl7mCovbJw4UKpXbt2THRQeXm5fPTRR8bUxzVr1sjHH38sJ5xwgrRv315Gjhwp7dq1k+TkYxckLisrk02bNsnMmTNl48aNUlxcLG3atJGhQ4dK165dJSMjw2/79+7dK48++qjnWi1atJA+ffoY0y7r1Knj9zWFhYWyevVqo46bN2+WtLS0mK9fTNwcVBKBMAT+uapQ1r1b4nnF7V0y5IpmqWGcIbYP/fy7MhkxL180zDLLRY1T5O/XMBo3tnuW2iOAAAIIIIAAAggkskBcBlgHDx6Ufv36SUpKSswEWBpeLVmyREaNGiU//PCD6E6KDRs2lJ9++km2bt1q3KMTJkww/tORZWYpLS2VBQsWyOjRo+Xo0aPSunVrI1TasWOH8W9/r9HX6vdHjBghb7zxhnGtBg0ayO7du2Xfvn3SqVMnmTZtmjRu3LjCe0PDq4ceekjuvvtuqVmzpjRv3twIy7R++u8HHnjAOGdqqvdB2e31S+Q3P22PX4Fxiwrk7c+96c3Evply4emJNYVu2ZvFMmODdxql9vad3TKk07mJE+TF7x1OyxBAAAEEEEAAAQQSUSAuA6y3335bunXrJt27d5eHH35YsrLcv/vWrl27pG/fvpKXlyfTp0+XK664whhtpcHWtm3bjIBKwyYNq3R6pFl0FJT+u169ev/H3n2AR1F1fQD/p242oUcQ6aAIAioIIooUpb70Ji10kF4EPhBBROClGESkF0FqaAJSlVBUUFQUReyIgqAUhdBCdrPJJvmeM7y7sxsCaVtmdv/3eXiQZGfm3t+duJsz556rHFe9enXlW6dPn8bw4cNx+PBhZWdGObetSYBvwIABOHDggOLTs2dPJegkBfBnzZqFyZMnY+jQoUqwytFu48aN6N+/P+rWratcSwJsjv27dOmSEjCU7C+99M8ff+g5Zt8X6PuOGX9eVpfQLetnxINF7sze9HUJKeguhd1tLSwEWDUgHIXzcSmhr889x0cBClCAAhSgAAUo4HsCPhfAslqtmDRpkpIN9NZbb2HkyJG6mDUJJI0aNUopOi99Dghw/gVr37596NChg1KcXoJHkvEkGVGy4+K8efOwdetWtGvXzmmstqBYxYoVsWLFCnstsG3btqF9+/ZKgEuCVI5LDCXjS4Jl+/fvx/bt21GzZk3lnNeuXVOWFkq2lePXbRe09a937972c2q9f7q4MdhJCuRAoM0cE+LNafYjt44IR4EI/wvaxN1KQ99lZsQnqhaVigdiXg8j0v0vNgfKPIQCFKAABShAAQpQgAIU8KSAzwSwJHAly98kuCPBoMcff1xZkifL47TeEhMTMW3aNLz33ntKoMkxg8nWd6mH1alTJyXTylbXS8YrSyVDQ0OVrxUrVsxpqJLNNWLECKXG1a5du5TsrKSkJIwbN04xkqBTo0aN7uBZs2aNkpXlGAC0ZbU1bNjQHkBzPNC2bFOuuX79eiU7S+v90/p9wf5RICcC1lSgycwE+6EStto/PgL+F766TfDFqRS8+l6iE2WvuqHo/qx/FLXPyT3EYyhAAQpQgAIUoAAFKKBFAc0GsGyF2GNjY7PtJoXPJZAlAZ/0mUzZPplGDpBsKsnAKleunD2AJdlQUq9Kxjl37lyEh4ff0dupU6cqNatsSw8lk6p79+44d+4cNm/eDMnOSt9kWeKzzz6rLDO0LcGUYKAsQ5TsNvmT3tVsNiuZY0uXLsVnn32mBOG03j+NTC27QQGXCly6kYaohSb7OQvnDcDGYXf+v8GlF9X4yd7cY8GHJ9Si9kGBwMJeRpQv6n/LKjU+VeweBShAAQpQgAIUoAAF7irgUwEsWVbXtm1bZSneY4895jPBK6kzJYGk0aNHY+LEiUoASQrU79y5E61bt1YCRzNnzlQysdI3yczq1q0bpkyZohxry4qS19kypdIfk1G2l22J472WZaYPlmm9f/z/AgV8UeDn86kYttpsH1qFBwKxqLf26wC6cy4Sk4F+75hw8bq6lPCBAgFY/mI4pC4WGwUoQAEKUIACFKAABSigfQHNBrCkftLx48chy+vu1SSQU7ZsWaXYuASwMgriaH8a7t3DQ4cOKUv6JMNKCqlLcE5a+uBURmdJ/5qMglNZCWClD05ldK30r9F6//R+X7D/FMhI4NOTVry+1WL/Vu2HgzClQ5jfY526lIohq8xIUWvbo3nVYIxqZvB7GwJQgAIUoAAFKEABClBADwKaDWDpAc8Tffziiy8waNAgZVfBJUuWoEuXLvbMMq0HiLTev+zOn9QBY6OA1gU+P1cQ23+5397NWiWvo12lS1rvtkf6d/CPSMT+XtjpWr2e+BuVCt/yyPV5EQpQgAIUoAAFKEABCuhFQGpoa60xgKW1Gflff2TZoNT/eumll3DhwgVlCaFkYQUHB9t7rPUAkdb7l92pZwAru2J8vTcE9p4qjI9OR9ov3fihK2j44BVvdEVz10xLAxZ+VRrnrqtLKo0hKRj77GlEhKZorr/sEAUoQAEKUIACFKAABbwlwACWt+R1dl3ZUVGCP1LLS9r8+fOVAuqBgc4Fh/fv368UcX/llVcgy/dkOWX6ZgsiTZ8+XXmdBMOioqKUl2W0c6F83bbMsESJEli7di0KFiyoFGcfOHCgkgUmxd0zarYlhLLMUQrLa71/Orst2F0KZElg1m4L9n6vFiwf3cyAZlXVwHeWTuLDL7p8Mw193jHDZFHrYdUoG4Q3unCZpQ9PO4dGAQpQgAIUoAAFKOADAprNwLp165ayc96NGzdyzJw/f36lgHmePHlyfA5PH5iQkAAJNsmfChUqKAGjevXqZViQXuu7/Gm9f56eW16PAp4QGLcxEV+fVrOJpnUMQ62H7gxue6IvWr3G/h+tmLlTrRMm/RzWOBRtarCiu1bnjP2iAAUoQAEKUIACFKCAZgNYcXFxSqaQLKPLaWvSpImSZRQZqS6nyem5PHFcfHw8Xn75ZSxevFjJrJo7dy4qVqx410vbdhSUwvUZZVPJ+YYMGYIDBw5g165dkBTApKQkjBs3TlmSuG/fPjRq1OiO89uyrRx3HJTlcy1btkTDhg2xcOFCpWC+Y7Nldsn5bbsbar1/nphTXoMCnhZ4cbkZp/9VK5Uv6WNE+aLO2Zue7pMWrzflfQsO/aJmqoUGA8v6GlEyklZanC/2iQIUoAAFKEABClCAApoNYOUkA0uCJ3v27MHRo0eVmW3evLl9CZzWp1oyr8aOHYtFixbhhRdeUAJMxYsXv2e3ZadGOWbevHnYunUr2rVr5/T677//Xll6KEGwFStWKEsBpW3btg3t27fH8OHDER0dDYNB3YXr5s2bGDZsmLL8b/v27ahZs6ZyzLVr19C3b19IVpXj120XlGBYhw4d0Lt3b/s5td4/rd8T7B8FciLQ/m0TrpvU5XHvjQhHoYiAnJzKp4+RJYS9lpoRd0u1KlskEEv7GBHEGJZPzz0HRwEKUIACFKAABSigTwHNBrCyy/nXX3/h1VdfxZo1a5RDBw8ejNdffx2FCzvvOJXd83rq9VI3qn///nj++eeVelP336/uInavPhw5ckTJVCtatKhSK6tGjRrKckPZtVACVBLQk6WYtrpXcq7Lly8rdawkM0sCZbLMUoJYEkSbNWsWJk+erHxfvmc0qsWObX2sW7euEjQrV64cpNj8sWPHlKDXuXPnIK+R79ua1vvnqfnldSjgCQFrKtB0ZgJsIRkJW+0fHwGGrzLWP3EuBaPXJdq95FWdaoWg//OhnpguXoMCFKAABShAAQpQgAIUyIaA7gNYqampSkaRBK+k+LjUjfrvf/+rZCOlL3qeDRePvvTKlSvo3r079u7dm+l10y+LlILvUidr/PjxkCWDtWrVQkhICL777jvl3/J1+RMREeF07i+++AKDBg3CiRMnFLOSJUvi1KlTkGV/snxxwYIFKF++vNMxjvW5ZAlh1apVkZycrGRlyb+lbpcUenfcKVHr/csUnC+ggI4EpEB55wUme48j8wRg8/BwHY3A81195+MkbPwi2X5hCfbN62lEpeJMw/L8bPCKFKAABShAAQpQgAIUuLuArgNYly5dwoQJE/Duu+8qI+zTpw+mTZumZCPpqdnqS128eDHTbmdU10uCeIcOHVJqZx08eFAJKtWuXRv9+vVDixYtnJYIOl7gzz//VLK2JEtLgn/VqlVDx44dlaWCd8tck2WBu3fvxvLlyyHZVRIsa9CggRIMk2LzGQUNtd6/TNH5AgroRODXC6kYssps7+3DRQOxuI+aRamTYXi0mympwIB3zTjjUDescL4AvPuiEeEG5q55dDJ4MQpQgAIUoAAFKEABCtxDQJcBLAmIfPjhhxg9erQ962rSpElK7SjH7B/OPAUoQAF/EjjyWwpe25JoH7LsPii7ELLdW+CvuFT0X2FGklrTHfUeCcZrbdX6gDSkAAUoQAEKUIACFKAABbwroLsAltRvksLjb775piLXo0cPZcmgLIFjowAFKODPAju/TcbcvUl2ghbVgjHyPwzCZOWe2PWtFW/vtTi9dHxrAxpUDs7K4XwNBShAAQpQgAIUoAAFKOBmAd0EsCTrSpbHjRkzxl636bXXXlN203PcRc/NXjw9BShAAc0KrDqchLWfqfWcetQJQc86LEie1Ql7eUMijp1Jsb9clhDKUkJZUshGAQpQgAIUoAAFKEABCnhXQBcBLMm6mj17NhYtWqQUJu/SpYtSMLxMmTLe1ePVKUABCmhI4M09Fnx4Ql0HJ9lXkoXFljWB66Y09F1mhvxta1LMXYq6M4SVNUO+igIUoAAFKEABClCAAu4S0HQAKy0tDR9//DHGjRuHr7/+GqVLl1aWC0qtK2ZdueuW4HkpQAG9CozflIijf6gZRP99IQxPlw/S63C80m/JwJJMLMfW77lQdHk6xCv94UUpQAEKUIACFKAABShAgdsCmg1gmc1mzJgxA2+//baSdVWnTh2l7tWDDz6Y5bmTHfHy58+f4c54WT4JX0gBClBAJwIDVpjx+z+p9t4u6m1EhQcCddJ77XRzXmwSdnyjLsUMCgSW9jGibBFaameW2BMKUIACFKAABShAAX8T0GwAKy4uDlFRUYiNjc3xnDRp0gQxMTGIjIzM8Tl4IAUoQAG9CHSYa8K1BHX526Zh4bgvLxe/ZXf+ZDdC2ZVQdie0tZKRgVjW14hQrsjMLidfTwEKUIACFKAABShAAZcIMIDlEkaehAIUoIB3BSRs1Wh6AmzhKwlb7R8fwdpNOZyWM/+mYuBKM6zqiky0rh6C4U1YFD+HpDyMAhSgAAUoQAEKUIACuRLQbAArV6PiwRSgAAX8TOBKfBo6zTfZR10wIgBbRoT7mYJrh7v5y2Qs/SjJ6aRvdAlDjbKsK+ZaaZ6NAhSgAAUoQAEKUIACmQswgJW5EV9BAQpQQPMCv11KxaB3zfZ+PnR/IJb2NWq+31rv4P+tT8TxP9U0rMdLB+GtqDCtd5v9owAFKEABClCAAhSggM8JMIDlc1PKAVGAAv4o8OXvKZiwWd09r9ZDQZjWkYGW3N4L/95MQ5cFamabMTQAu/+PmW25deXxFKAABShAAQpQgAIUyK6AZgNYt27dwrp165TxdOvWDXny5Mny2GwF4OUAFnHPMhtfSAEK6Fhg93Er5nxosY/gP48H4/+aG3Q8Iu10XQJYEsiytZUDjCgVyR0JtTND7AkFKEABClCAAhSggD8IaDaAda8g1LVr1zB27FhlfqKjo1GwYEGnuWIAyx9uXY6RAhRwFFj9aRLWfJps/1K32iHoXY8Fx11xl7y+1YJPT1rtp3qllQENq3A7QlfY8hwUoAAFKEABClCAAhTIqoAuA1iZBagy+35Wcfg6ClCAAnoRkOwrycKytRFNQ9HqiRC9dF/T/Vz/eTJWfKIWc2/3ZAiGNGJwUNOTxs5RgAIUoAAFKEABCvicAANYPjelHBAFKOCPAlL/Supg2dqUDmGo/TB3y3PFvfDNmRSM3aDWF6tcIgjzerC+mCtseQ4KUIACFKAABShAAQpkVYABrKxK8XUUoAAFNCwgOxDKToS2tqCXEY8UY50mV0xZgiUNrWarhdwNwcCeMREICHDF2XkOClCAAhSgAAUoQAEKUCArAgxgZUWJr6EABSigcYGO80yIu6UWGt84NByF8zHC4qpp677YjAvX1ADh8n5GlC3CAKGrfHkeClCAAhSgAAUoQAEKZCbAAFZmQvw+BShAAY0LSNiq0fQE2MJXErbaOy4CwYyvuGzmpm634JOf1RpjY1oY0PQxFnJ3GTBPRAEKUIACFKAABShAgUwEGMDiLUIBClBA5wJXE9Lwwlx1iVuB8ABsfSlc56PSVvc3f5mMpR+phdylQL4UymejAAUoQAEKUIACFKAABTwjwACWZ5x5FQpQgAJuE/j9n1QMWGG2n79ckUC808/otuv544lPnE3BqBi1kHuFBwKxqDeN/fFe4JgpQAEKUIACFKAABbwjwACWd9x5VQpQgAIuE5DdB2UXQlt7slwQZnbmLnkuAwZgsQLNohPsp5TlmXvGcpmmK415LgpQgAIUoAAFKEABCtxLQPMBrOvXr2PChAnImzevfRzx8fGYNm2a8u/035Ov2b5foEABxMTEIDIykncBBShAAZ8V+OA7K2Z/YLGPT2ozSY0mNtcK9Fpqxl9xaiH3JX2MKF+UhcZcq8yzUYACFKAABShAAQpQIGMBzQewYmNjczx3TZo0YQArx3o8kAIU0IvA2s+SseqwWp+p6zMh6Fuf9ZlcPX8zdlpw4Ee1kPvI/xjQohoLubvameejAAUoQAEKUIACFKBARgKaDWBdu3YNY8eOxblz53I8c6VKlUJ0dDQKFiyY43PwQApQgAJaF3h7rwW7vlUDK8Mah6JNjRCtd1t3/dv2dTIW7lcDhc2qBmN0M2a66W4i2WEKUIACFKAABShAAV0KaDaApUtNdpoCFKCAFwRe25KII7+l2K/8ensD6lRgZpCrp+LHv1MwYo1aa+yh+wOxtC8LubvameejAAUoQAEKUIACFKBARgIMYPG+oAAFKKBzgSGrzPj1glqbaX5PIyoVZ20mV0+rFHJvPisBaWm3zxwQAOx9mYXcXe3M81GAAhSgAAUoQAEKUEBXAay4uDi8/vrraNasGerXrw+jkU+5eQtTgAIUyEig83wTLsf/L6oCIGZIOIrmDyCWGwT6vWPGmctqsHBBLyMeKcZgoRuoeUoKUIACFKAABShAAQo4CWg2A0sCWFFRUZAi7qVLl0bfvn3RvXt35b8D5LE3GwUoQAEKQMJWTWcmwKrGVBA7jllB7ro1ondbEPs96425y5fnpQAFKEABClCAAhSgwN0ENBvAslgseP/997F8+XIcPHjQ3v8WLVpg8ODBzMriPU0BClAAwHVTGtq/bbJb5DUGYPvIcNq4SWDHN8mYF6sWcm/8aDBebslC7m7i5mkpQAEKUIACFKAABShgF9BsAMvWw7S0NJw9exbr1q1T/pw8eVL5FrOyeBdTgAIUAP74NxX9l5vtFGUKB2LFi1xy7a57Q2qNSc0xW6O3u6R5XgpQgAIUoAAFKEABCjgLaD6A5dhdq9WKo0ePYtmyZUp2Vnx8vPLtOnXqYODAgZDsrHz58nGOKUABCviNwNenUzBuo7ozXvWyQYjuEuY34/f0QGWpZtM3nAu57xkTAQM3ffT0VPB6FKAABShAAQpQgAJ+JqCrAJbj3Ny8eRO7d+/GkiVL8OmnnyrfKlSokFInq1+/fqhUqRICA1lY18/uZw6XAn4n8OEJK97cY7GPm0va3H8LDFhhxu//qEXH3u4ehkdLBrn/wrwCBShAAQpQgAIUoAAF/FhAtwEs25zZlhiuXbsWK1asUJYbSpOsLKmV1bZtWxgMrE/ix/c4h04BnxaIOZKMdw+pNZk6Px2CF58L9ekxe3twb31gwZ7v1ELugxqGokPNEG93i9enAAUoQAEKUIACFKCATwvoPoDlODu2JYYbNmyA/HnyyScRExODyMhIn55EDo4CFPBfASkoLoXFbW1Io1C0e5LBFHfeEbuPWzHnQzXrrUHlYIxvzQcl7jTnuSlAAQpQgAIUoAAFKOAzAazU1FT8/PPP2LRpE9577z2l2HuTJk0YwOI9TgEK+LTApK2J+Oxkin2Mr7U1oN4jLMjkzkmX5YOyjNDWShQKxOqBLJzvTnOemwIUoAAFKEABClCAAroOYMnywX/++QdbtmxRCrv/8MMPyoxyh0Le2BSggL8IDFttxs/n1XpMc3uEoUoJ1mNy5/ynpd0u5C4F3W1t5+hwRBgC3HlZnpsCFKAABShAAQpQgAJ+LaDLAJYUcP/ggw+U7Cop5C4tb968yi6EvXr1UupfGY18Gu7XdzYHTwE/Eei60IR/bqTZR7tucDgeKMBAirunf8gqM369oEaw3uwahmplGDh0tzvPTwEKUIACFKAABSjgvwK6CWCZzWYcPXoUK1euxPvvv4/4+Hhl1h599FH0798fHTt2RJEiRfx3JjlyClDALwWazHTOBIodF4FgbsDq9nshfe2x/s+HolMt1h5zOzwvQAEKUIACFKAABSjgtwKaDmDZ6lpt3LgR69ats+8wKNlWsrugBK6eeuopBAez3ovf3sEcOAX8WOCmOQ1t55jsAnnCArBjVLgfi3hu6Hu/t2LWbrWQu9Qdk/pjbBSgAAUoQAEKUIACFKCAewQ0G8C6du0aevfujR07dthHLsGqbt26MdvKPfcCz0oBCuhM4MzlVPR7Ry0mXuq+QKzsz+XTnpjGM/+mot9y1b5ogQDEDGbw0BP2vAYFKEABClCAAhSggH8KaDaAFRcXh6ioKHz99dfo3r07+vXrh0qVKiEwkGtj/PNW5agpQIH0AsfOpODlDYn2L0sNJqnFxOZ+ASnk3nxWAixW9Vos5O5+d16BAhSgAAUoQAEKUMB/BTQbwLp16xaOHDmCp59+Gvny5fPfGeLIKUABCtxFYN8PVryxS13G1rBKMF5pxWVsnrphRqxJxI9/p9gvN7NzGJ4sx0LunvLndShAAQpQgAIUoAAF/EtAswEs/5oGjpYCFKBA9gU2fJGM5R8n2Q+UIuJSTJzNMwIL9ydh29fJ9ov1qReKqNos5O4ZfV6FAhSgAAUoQAEKUMDfBDQbwJIMLCncLk3qXuXJkyfLc2NbfigHxMTEIDIyMsvH8oUUoAAF9CKwYF8S3j+mBlAGNQxFh5oMoHhq/g78aMWMnWoGXO2HgzClA5dwesqf16EABShAAQpQgAIU8C8BzQaw7hWEkgLvY8eOVWYqOjoaBQsWdJo1BrD86ybmaCngrwKTt1lw+Fe1CNPENgbUr8RdWT11P5yLS0XvpWoh98J5A7BxGAu5e8qf16EABShAAQpQgAIU8C8BXQawMgtQZfZ9/5pijpYCFPBVgfQ1mOZ0C8NjpViDyZPz3SzauZD71pfCUSA8wJNd4LUoQAEKUIACFKAABSjgFwIMYPnFNHOQFKCALwpELTLh0vU0+9DWDDSieCHu1OrJuR61LhEnzqmF3Kd1DEOthxhE9OQc8FoUoAAFKEABClCAAv4hwACWf8wzR0kBCvigQJOZCbCmqgPbMyYCYSyB5dGZXvpREjZ/qdYh61EnBD3rsJC+RyeBF6MABShAAQpQgAIU8AsBBrD8Ypo5SApQwNcEbiWmofVbJvuwwkMDsOv/WH/J0/P8yc9WTN2uFnKX7CvJwmKjAAUoQAEKUIACFKAABVwrwACWaz15NgpQgAIeETh7JRV9lqkFxEsUCsTqgUaPXJsXUQUuXEtF98XqPEj9K6mDxUYBClCAAhSgAAUoQAEKuFaAASzXevJsFKAABTwi8O2fKRizPtF+rcdLB+GtKGb+eAQ/3UVazTYhwaLWIts4NByF87GQuzfmgtekAAUoQAEKUIACFPBdAQawfHduOTIKUMCHBQ78aMWMnerStecrB2NCa4MPj1i7QxuzIRHfnlELuU9ub8CzFYK122H2jAIUoAAFKEABClCAAjoUYABLh5PGLlOAAhTY9GUyln2UZId44akQDGzA4uHeuDOWf5yEDV+ohdy7PhOCvvU5F96YC16TAhSgAAUoQAEKUMB3BTQfwLp+/TomTJiAvHnz2mchPj4e06ZNU/6d/nvyNdv3CxQogJiYGERGRvruDHJkFKCAXwosOpCErV+pQRMJXkkQi83zAp+etOL1rWo2XI2yQXijC5dzen4meEUKUIACFKAABShAAV8W0HwAKzZPZIFDAAAgAElEQVQ2Nsf+TZo0YQArx3o8kAIU0LLA1Pct+OQXq72L41sb0KAyl615Y87+vZmGLgvUHSEjDAHYOZqF3L0xF7wmBShAAQpQgAIUoIDvCmg2gHXt2jWMHTsW586dy7F+qVKlEB0djYIFC+b4HDyQAhSggBYFXlqbiB/+UusuSQF3KeTO5h2B9IXc1w0OxwMFWMjdO7PBq1KAAhSgAAUoQAEK+KKAZgNYvojNMVGAAhRwlUCPxWacv5ZqP92qAUaUjAx01el5nmwKvLIpEV/9oQYUJ7Y1oP4jzIjLJiNfTgEKUIACFKAABShAgbsKMIDFm4MCFKCADgWazEyAVY1fYdfocIQbmPHjralcdTgJaz9Ta5J1qhWC/s+zkLu35oPXpQAFKEABClCAAhTwPQGfDWBdvnwZ69evR48ePbiE0PfuW46IAn4tYLKkoeVsteZScCAQOy7Cr028PfjPT6Vg4nuJ9m7Ick5Z1slGAQpQgAIUoAAFKEABCrhGQBcBrPPnz2Pv3r24cuUKqlSpgvr16yMiIuNf1iwWC7Zu3YopU6agTJkyLOLumvuEZ6EABTQk8FdcKnotNdt7VLxgINYMMmqoh/7XlesJaWg/Vw0qGoKBD8YyqOh/dwJHTAEKUIACFKAABSjgLgFNB7CsVqsSgBo1ahSuXr1qN2jcuDEWLFiA8uXL27+WmpqKjz76SAlcffrpp8rXmzdvjrVr1zIDy113D89LAQp4ReC7sykYHaNm+zxaMghvd2e2j1cmw+GiHeeZEHcrzf4V1iXz9ozw+hSgAAUoQAEKUIACviSg6QDW4cOH0blzZ1y8eBHVqlVD4cKFcfbsWZw8eRIDBgzAnDlzYDQaleDWjBkz8OabbypzkzdvXgwePBijR49WjmGjAAUo4EsCB3+yYvoOi31I9SsFY2Ibgy8NUZdjkSWEspTQ1sa3MqBBFRZy1+VkstMUoAAFKEABClCAApoT0GwAKyUlBRMnTlQCUzNnzlSCUcHBwUqwaty4cdi9ezd27dqFfPnyYejQodi3b5+C26JFC0yePFkJeAUEsKCx5u44dogCFMi1wHtHk7HkYJL9PO1rhmBwQxYMzzVsLk8gRdylmLutcV5yCcrDKUABClCAAhSgAAUo4CCg2QBWfHw8hgwZgr/++ktZRlisWDF7t7/66iu0adNGWVr4+eef4/3330eFChXw2muvoX379jAYmInAu5wCFPBdAQleSRDL1mS3O9n1js27Al/9kYJXNqlLO6uUCMLcHlza6d1Z4dUpQAEKUIACFKAABXxFQLMBrLi4OERFRSmF2G1LBW3oFy5cUL73ySefKF/q06cPpk2bhqJFi/rKvHAcFKAABe4qMG2HBR/9ZLV//5VWBjTkUjWv3zEJljS0ctgdUgq57xkTASYDe31q2AEKUIACFKAABShAAR8Q0GUAyxbcio2Nxeuvv46xY8cqtbDYKEABCviDwKiYRJw4q9ZamtU1DE+UCfKHoWt+jF0XmvDPDbWQ+/IXjShbOFDz/WYHKUABClCAAhSgAAUooHUBXQewkpKSlF0GixcvrnVn9o8CFKCAywR6LjHj76up9vO929+I0vcxSOIy4FycaPI2Cw7/qmbHjW1hQJPHWMg9F6Q8lAIUoAAFKEABClCAAoqArgNYGS0v5LxSgAIU8HWBlm+aYEpSs3x2jApHnjBuWqGFed/wRTKWf6wWcm9dPQTDm7DAvhbmhn2gAAUoQAEKUIACFNC3AANY+p4/9p4CFPAzgcRkoPmsBPuogwOB2HERfqag3eF+eyYFYzaohdwrFgvEwl5c4q7dGWPPKEABClCAAhSgAAX0IsAAll5miv2kAAUoAOD81VT0WGK2WxQtEICYweG00YhA+kLuEmDc+zILuWtketgNClCAAhSgAAUoQAEdC2g+gFWsWDFMnToVYWHqVuTXrl3DwIEDUapUqTu+5zgXgYGByJ8/P+RvNgpQgAK+IPD9uRSMXKdm+FQpEYS5PdT/P/rCGPU+hu6LzbhwTa1RtrSvEQ/dz/chvc8r+08BClCAAhSgAAUo4F0BzQewZKfBnLYmTZogJiYGkZGROT0Fj6MABSigKYFPfrZi6naLvU91KwZjUjuDpvro753573YLPv5ZLeQ+qpkBzauykLu/3xccPwUoQAEKUIACFKBA7gQYwMqdH4+mAAUo4FGBLV8lY/EBtUh4uydDMKQRi4R7dBIyudh7R5Ox5KA6RxK8kiAWGwUoQAEKUIACFKAABSiQcwHNBrBSU1Nx48YNyN85bVxCmFM5HkcBCmhVYNlHSdj0ZbK9e/2eC0WXp0O02l2/7NeJcykY5bDMU5YPyjJCNgpQgAIUoAAFKEABClAg5wKaDWDlfEg8kgIUoIDvCszYacGBH9XlaS+3NKDxo1yepqUZt1iBZtHqTpEBAbcLuUtBdzYKUIACFKAABShAAQpQIGcCDGDlzI1HUYACFPCKwP+tT8TxP1Ps147uEobqZYO80hde9O4CvZeacS5OzSBe2MuIisUYweI9QwEKUIACFKAABShAgZwKMICVUzkeRwEKUMALAr2XmXHuihoYWf6iEWULMzDiham45yXTZ8oNbxKK1tW51FNr88T+UIACFKAABShAAQroR4ABLP3MFXtKAQpQAK1mm5BgSbNLvD8yHPmMAZTRmMC2r5OxcL9ayL3JY8EY24KF3DU2TewOBShAAQpQgAIUoICOBBjA0tFksasUoIB/C1hTgSYz1dpKUlMpdlyEf6NodPQ//Z2C4WsS7b2TLDnJlmOjAAUoQAEKUIACFKAABXImwABWztw8cpTVasWkSZPwzTffICYmBpGRkRleV3ZqPHToEBYvXoyDBw8iOTkZtWvXRr9+/dCiRQsYDBk/9f/zzz8xf/587NmzBydPnkS1atXQsWNH9O3bF4ULF87wWhaLBbt378by5ctx5MgRhISEoEGDBhg0aBDq1asH2fkxfdN6/zwymbwIBVwgcPF6GrotMtnPdH/+AKwfEu6CM/MUrhaQQu7NZyUg7X/JclLIfc+YCBhYb9/V1DwfBShAAQpQgAIUoICfCGg2gJWWloabN2/CaDQiNDTUT6ZDHaYEr5YsWYLx48fjmWeeuWsAKyUlBevWrcOwYcMQHx+PWrVqKUGl7777Tvm3HC9/IiKcszTk+wMHDsTRo0dRoUIFlCxZEqdOncLZs2fRuHFjLFiwAOXLl3dyl+BVdHQ0XnvtNeTNmxdVq1ZVgmVffvml8u/p06cr5wwOVn9D03r//O7G4oB1LfDjXykYsVbN6qlUPBDzezKrR6uT2m+5GWf+VeuVze0RhiolWHBfq/PFflGAAhSgAAUoQAEKaFtAswGsGzduKBlEknU0Z84cJbPn+PHjCAsLw6OPPoqgIN/9JUACTxIMmjlzpnL3NGnS5K4BLMmCioqKQtGiRbFw4UJUr15dOeb06dMYPnw4Dh8+jGXLlqFz5872O/Hy5csYMGAADhw4oNj27NlTCTolJCRg1qxZmDx5MoYOHaoEqySAaGsbN25E//79UbduXeVapUuXhgQajx07pgTQLl26pPRTsr9sTev90/aPJ3tHAWeBQ79YMeV9i/2LdSoE4/X2rKuk1ftk1m4L9n5vtXdvcMNQtK/JQu5anS/2iwIUoAAFKEABClBA2wKaDWDFxcUpgZkyZcooQRaTyeT0b8fAiraJs947ybr6+OOPMWHCBHz99dcoUqQIzGbzXTOwJCNq7NixmDdvHrZu3Yp27do5Xez7779XAlcVK1bEihUrULBgQeX727ZtQ/v27ZUAlwSpHJcYStabBKP279+P7du3o2bNmsox165dU5YWSraV49dtF9y3bx86dOiA3r1728+p9f5lfWb4SgpoQyB9YXDZ1U52t2PTpsCOb5IxL1Yt5N6gSjDGt2LAUZuzxV5RgAIUoAAFKEABCmhdQLMBLAmYdO/eXQlcrVq1SlkC5xjQ8sUAlmQrPfvss8pyvMGDB6NVq1bK35JdlVENLFnu17VrV2WJpXy/WLFiTveb2I0YMUKpcbVr1y4lOyspKQnjxo1TgoISdGrUqNEd9+iaNWuUrKy33noLI0eOVL4vdbhatmyJhg0bKtlX0kfHJlld0he55vr165XsLK33T+s/nOwfBdILvPNxEjZ+kWz/cp96oYiqzYwerd4pJy+mYvBKs717JSMDsWoAl3xqdb7YLwpQgAIUoAAFKEABbQtoNoAltZNkKdvUqVNzLHivpXc5PqkbD5Ssq7179yrBo1KlSimF1Tt16nTXAJZkQ0m9KnnN3LlzER5+ZzFn8ZOaVVInSwKAtsDguXPnsHnzZiU7K32zBdJkmaEEuiRYuGnTJiWbS4rKy58AqUjs0CRTTIJdS5cuxWeffaYsI9R6/9w4lTw1Bdwi8MYuC/b9oC5JG9PCgKaPsSq4W7BdcFLZNbJ5dALkb1v7YCwLubuAlqegAAUoQAEKUIACFPBDAc0GsGQupKj4qFGjlF3vctL0FsBKP8bMAlg7d+5E69atlcCR1MvKqNi9ZGZ169YNU6ZMwcSJE+1ZUXItW6ZUVq4rgSyZC8esrPTHpQ+Wab1/ObmneAwFvCkwdkMivjmTYu/CzM5heLKc79YD9Ka1q6498F0zTl1SI1izo8JQtTTnzFW+PA8FKEABClCAAhSggP8IaDqAZZsGWfYmGUOyw51kJkmgRIq5Z9ak8Hv+/PmVAvB6bJkFsNIHpzIaY/rXZHZOOUdGr0kfnMroWulfo/X+6fGeYJ/9W6DvO2b8eVkNhizrZ8SDRfT5/zd/mck5H1qw+7iaNdf/+VB0qsVln/4y/xwnBShAAQpQgAIUoIDrBHQRwJLhpi/q7os1sNJPa2bBJq0HiLTev+z+GEkdMDYKeFPg9Y/Kw5SsZu9Meu4UIkLVjCxv9o3Xzljg6N8FsPWnovZvPl40HlGPnycXBShAAQpQgAIUoAAFNC0gNbS11nQTwNIanCf6wwBWDCIjI++gdlWGWHbnkAGs7Irx9a4USEkLwCv7KthPGRSQhumNT8K5Gp0rr8hzuULg/M0wzP2ijP1UhYzJGFf3D1ecmuegAAUoQAEKUIACFKCA2wQYwHIh7b///qsUCf/ll1/sZ33kkUdQs2ZN3H///XcUGXfhpT12qswCWPv371eKuL/yyivKssqgoDvrqtiyoKZPn6687sKFC0oxd2kZ7VwoX7ddt0SJEli7di0KFiyoFGeXJZxLliyBFHfPqNmWEG7cuFEpLK/1/nlsInkhCrhA4NKNNEQtNNnPVDhfADYOvXPjBhdciqdwoUBaGtD0DedC7jtHhyPCwNCjC5l5KgpQgAIUoAAFKEABPxDQXQZWQkKCUrBcdt2Lj4+/Y4ry5s2LYcOGYdy4cZD/1nPLLICl9V3+tN4/Pd8b7Lv/Cfx8PhXDVpvtA69YLBALexn9D0KHIx66yoxfLqi1y97oEoYaZVnIXYdTyS5TgAIUoAAFKEABCnhRQFcBLAlejR07FosWLUKhQoXQvHlzVK5c2c73008/Yc+ePbh69SoGDx6M6OhoREREeJE3d5fOLIB19uxZdO3aVdl9MKNsKgnwDRkyBAcOHMCuXbsgKYBSEF+Ce7Kr4L59+9CoUaM7OmnLtnLccVCWz7Vs2RINGzbEwoUL7wgO2jK75Py23Q213r/czQ6PpoBnBT49acXrWy32i9Z+OAhTOmS+mYVne8mrZSQwLzYJO75Jtn+rb/1QdH2Ghdx5t1CAAhSgAAUoQAEKUCA7AroKYO3YsQPdu3dH3bp1MW/ePJQrV+6OsZ4+fRrDhw/H4cOHsWXLFmWJnV5bZgEsi8WiBPTEYuvWrWjXrp3TUL///nt07twZFStWxIoVK5SlgNK2bduG9u3bK04S5DMYDPbjbt68qWSwyfK/7du3K0sypV27dg19+/ZVlm06ft12oATDOnTogN69e9vPqfX+6fW+YL/9U2D7sWTM35dkH3yrJ0Iwommof2LobNSx31sRvVsNPj5bIQiT2zP4qLNpZHcpQAEKUIACFKAABbwsoJsAli1zaO/evZAaS4899thd6WyBm6ZNmyrLDSVDSY8tswCWjOnIkSNKTauiRYti/vz5qFGjhlL/yxbIk4y0devW2eteyTGXL19W6lhJZpZkYnXr1k0JYkmG26xZszB58mTl+/I9x90exb1///5OAcS0tDQcO3ZMCXqdO3dOmRsJMNqa1vunx/uCffZPgRWfJGH952oWT6+6oej+LLN49HA3nLmcin7vqMs/Wb9MD7PGPlKAAhSgAAUoQAEKaE1ANwGsuLg4JQhTsmRJpf5VePjdixebTCaMGDECFy9etBch1xp8VvqTlQCW1WpVCquPHz9eqQlWq1YthISE4LvvvlP+LV+XP+mXUn7xxRcYNGgQTpw4gQoVKiiup06dgiz7k6y1BQsWoHz58k7dlACXFIOXP1JfrGrVqkhOTlaysuTf8nUp9B4cHGw/Tuv9y8o88DUU0ILArN0W7P3eau/K6GYGNKuq/qxpoY/sQ8YCUsi9+awEWNTpw9aXwlEgnIXcec9QgAIUoAAFKEABClAgqwK6C2CVKVPmjsyg9IM1m80YOXIk/vzzT6U2VGRkZFY9NPW6rASwpMOpqak4dOgQFi9ejIMHDypBpdq1a6Nfv35o0aKF0xJBxwGKj2RtSZaWXKtatWro2LGjslSwcOHCGVrIssDdu3dj+fLlSvaXBMsaNGigBMPq1auHwMDAO47Tev80NensDAXuIjBuYyK+Pp1i/+70TmF46kEWAtfLDTNibSJ+/Eudv2kdw1DrIc6fXuaP/aQABShAAQpQgAIU8L6AbgJYtqwqCbqsWbMGDzzwwF31JPOqR48ekGBXZtla3p8C9oACFKBA5gIvLjfj9L/qTnZL+xrx0P13BowzPxNf4Q2BRQeSsPUrdQlozzqh6FGHS0C9MRe8JgUoQAEKUIACFKCAPgV0E8ASXilELllFslRt1KhRGWYWSYaQ7J4ny+Ycd9HT5/Sw1xSgAAVuC7R/24TrpjQ7x3sjwlEogkvQ9HJ/HPzRiuk71ULukn0lWVhsFKAABShAAQpQgAIUoEDWBHQVwDp//ryyC+HHH3+MLl26oFevXnj88ceVmktSa0nqOa1atQobNmzAc889p9S/Kl68eNYk+CoKUIACGhWwpgJNZybAFr6SsNX+8RFg+EqjE5ZBt/6KS0WvpWohd6l/JXWw2ChAAQpQgAIUoAAFKECBrAnoKoAlQ/r2228xfPhwpf7S3ZrUf5o3bx6eeOKJrCnwVRSgAAU0LHD5Zho6LzDZexiZJwCbhzP4oeEpy7BrzaKdC7lvHBaOwnkZhtTbPLK/FKAABShAAQpQgALeEdBdAEuYZDe8HTt2KJlWn3/+Oa5evYpChQrhmWeeUTKzWrdufceue97h5VUpQAEK5F7glwupGLpKzd55uGggFvcx5v7EPINHBUbFJOLEWbWQ+5QOYaj9MAu5e3QSeDEKUIACFKAABShAAd0K6DKApVttdpwCFKBADgSO/JaC17Yk2o98unwQ/vsC6yflgNKrhyz7KAmbvlQLuUfVDkGfeqFe7RMvTgEKUIACFKAABShAAb0IMICll5liPylAAb8V2PltMubuTbKPv0W1YIz8j8FvPfQ68E9+sWLq+2oh9yfLBWFmZwYi9Tqf7DcFKEABClCAAhSggGcFGMDyrDevRgEKUCDbAisPJWHdETVzp0edEPSsw8ydbEN6+YCL19PQbZFayyzCEICdo1nLzMvTwstTgAIUoAAFKEABCuhEgAEsnUwUu0kBCvivwJt7LPjwhNUOINlXkoXFpj+BVrNNSLDY9pMEYgaHo2gBFnLX30yyxxSgAAUoQAEKUIACnhZgAMvT4rweBShAgWwKjN+UiKN/qMW/pf6V1MFi05/A2A2J+OaMOpevtTWg3iMMRupvJtljClCAAhSgAAUoQAFPCzCA5WlxXo8CFKBANgUGrDDj939S7Uct6m1EhQcCs3kWvlwLAis+ScL6z9XloJ1qhaD/81wOqoW5YR8oQAEKUIACFKAABbQtwACWtueHvaMABSiADnNNuJagLjvbPDwckXm47EyPt8anJ614fatayL1amSC82ZWF3PU4l+wzBShAAQpQgAIUoIBnBRjA8qw3r0YBClAgWwIStmo0PQG28JWErfaPjwDDV9li1MyLL99MQ+cFaiF3QzDwwdgIzfSPHaEABShAAQpQgAIUoIBWBRjA0urMsF8UoAAFAFyJT0On+WrAo1BEAN4bwZ3r9HxztJ9rwnWHjLrVA40oUYhLQnM6p5u+TEbzqsHIE8awbk4NeRwFKEABClCAAhTQg4BmA1i3bt3CunXrcOPGjRw75s+fH926dUOePHlyfA4eSAEKUMCbAicvpmLwSrO9Cw/dH4ilfY3e7BKvnUuB9EX5x7c2oEFlFnLPCasEAqMWmdCpVih61AnJySl4DAUoQAEKUIACFKCATgQ0G8CKi4tDVFQUYmNjc0zZpEkTxMTEIDIyMsfn4IEUoAAFvCnwxakUvPpeor0LTz0YhOmdWDPJm3OS22uvOpyEtZ+phdw71AzBoIYs5J4T17f3WrDrW6uSfbVxqBHGUGZh5cSRx1CAAhSgAAUoQAE9COgigFW6dGm0bdsWRYsWzZYpM7CyxcUXU4ACGhTYfdyKOR+qRb+bVQ3G6GYGDfaUXcqqQPqgZJWSQZjbnUHJrPrZXvf31VT0XmpG6v8KxPWtH4quzzALK7uOfD0FKEABClCAAhTQi4BmA1iyhHDu3Ll45513cPbsWeTNmxcNGjRA//79UbduXUREsOitXm4y9pMCFMi5wJpPk7H60yT7Cbo/G4JedZmtk3NR7x8pO0rKzpK2FhYC7BnD97Tszozs5ii7OtpagfAArB8aDimMz0YBClCAAhSgAAUo4HsCmg1g2aitViuOHz+uLAVcu3Ytrl69ikKFCqF169bo06cPatasidBQ/jLne7cmR0QBCoiAZF9JFpatvdTUgJZP8Dd0vd8dneebcDnetrck8G5/I0rfx0LuWZ3Xn8+nYthqtTac7bhBDULR4SlmYWXVka+jAAUoQAEKUIACehLQfADLEdNsNuPo0aNYs2YNduzYoQSzZHlhu3bt0KVLF1SrVg3BwfzFTk83IPtKAQrcW2DC5kR8+XuK/UVTOoSh9sNBZNO5wGtbEnHkN3VeX25pQONH+f6V1WkdviYRP/2t+tmOyx8egM3DwhHMH5GsUvJ1FKAABShAAQpQQDcCugpgOaomJCTg8OHDWLZsGQ4ePIj4+HhUqFBB2XWwffv2yn8HBvJptm7uRHaUAhTIUGDQu2b8dinV/r2FvYyoWIz/b9P77bLuSDJWHlKXhrapEYJhjZlNnJV5lcCfBADv1oY2DkXbGszCyoolX0MBClCAAhSgAAX0JKDbAJYj8rVr15TdCmWZ4e7du5VvPfXUU+jduzd69eoFg4EFj/V0U7KvFKCAKtBpvglXHJaabRoWjvvycqc1vd8jx86k4OUNahCmUvFAzO9p1PuwPNL/3svMOHdFDepKDbFEdVNHFM4bgI3Dwj3SF16EAhSgAAUoQAEKUMBzAj4RwHLk+vXXXzFt2jSsW7cOTZo0UYJakZGRnhPllShAAQq4SEAqJDWangBbpSQJW+0dF4FgJmC5SNh7p0mwpKHVbLWQu8zp3pcjEMDY5D0nZc93Vrz1gborp7x4UW8jRq41w6KWisPI/xjQohqXZHrvDueVKUABClCAAhSggOsFfCKAlVEGllBJkfc5c+YgX758rpfjGSlAAQq4WeBqQhpecNitTnZZ2/oSM0vczO6x03ddaMI/N9RC7kv7GvHQ/YxO3m0CkqxAl4UmXE9QzVpXD8HwJqFYuD8J275W07CK5AvAusHhCCKnx+5nXogCFKAABShAAQq4W0C3ASxb0GrTpk32GliC1aBBA/Ts2VPJvipSpIi7/Xh+ClCAAm4T+P2fVAxYoe60Vq5IIN7px2VmbgP38Iknb7Pg8K9q2tDoZgY0q8qsobtNQ/q6YbJ0cOPQcOQ1BiDuVhokIGh1qOs+poUBTR+jp4dva16OAhSgAAUoQAEKuE1AVwGsmzdv4pNPPsHKlSudglZ16tRRire3atUK999/PwK4BsNtNwxPTAEKeE7g6B8pGL9JrZNU88EgzOgU5rkO8EpuFdj0ZTKWfaQWcpclb7L0je1OgRumNHRbZIYpSc2+6lU3FN2fVYu1z92bhJ3fqllYJQoFYvVABnx5P1GAAhSggG8JyJJ5A5/P+NakcjRZFtB8AOtuQatHH31UCVp16NABZcqU4Y6DWZ5yvpACFNCLwAffWTHbod6PZJNIVgmbbwh8+2cKxqxXA5TliwZiSR8GXDKa3fn7krD9mBqcKhhxe4mgZGHZ2r83JchlQopa3x3jWxvQoDI/5fvGTwxHQQEKUIAC1lRg8LtmRHcNg5SWYKOAvwloNoB169YtvPLKK1i9ejXi4+OVealQoYIStGrfvr3y34GBLG7hbzcsx0sBfxJY+1kyVh1WM3S6PhOCvvVD/YnAp8eaUSH3PWNZpD/9pF+6kYbui0xIVZOv8FJTA1o+cWdg6s09Fnx4Ql2WWbxgIFYPMoIf8X36R4mDowAFKOA3Arbl9P95PBj/15wPNf1m4jlQu4BmA1hxcXGIiopCbGwsypUrh8GDB+Pxxx9HcHDWn6SGhYWhWrVqMBj4w817ngIU0J/A23st2PWt+su4FKuWotVsviPQY7EZ56+pKUOyo16FB/hwxnGGp75vwSe/qD8HRQsEYO2gcARmEJWSLCyphZXmEOya1M6AuhWz/tnBd+4ujoQCFKAABXxJ4PLNNHRfbELy/+o9LutnxINF+JnBl+aYY8lcQBcBrMyHkfErpJB7TEwMIiMjc3oKHkcBClDAawKvbUnEkd/UqtST2xvwbAX+Iu61Cf7xRaEAACAASURBVHHDhafvsODgT2pw5m6ZRW64tC5OefJiKgavVDcykE5n9nMwc6cF+39UTeXDvXzIZ6MABShAAQroWUDqokp9VFurWCwQC3vx/U3Pc8q+Z19AswEs2WVw7NixOHfuXPZH9b8jSpUqhejoaBQsWDDH5+CBFKAABbwlMGSVGb9eULNzFvQy4pFifNLmrflwx3W3fJWMxQfUZaJcEuCsPComESfOZu/D+rm4VPRe6hz0+u8LYXi6fJA7ppDnpAAFKEABCrhdQB5oyoPN9I077rqdnhfQmIBmA1gac2J3KEABCnhcoPN8Ey7Hq2uh1g8Jx/35Wc3H4xPhxgt+fy4FI9epH0jLFgnEcmYLKeLpd+GUr83tEYYqJTIPRKVfdvjQ/YFY2pdPqd14K/PUFKAABSjgJgHZdbDbQhOuJjisj//ftaSQ+9rBRoSH8vOhm/h5Wo0JMIClsQlhdyhAAQqIgHxEaTQ9Qfnb1mLHscC3r90d8qG0WXSCfVgBAcCeMRF+vz221LDqtdSMv6+qGYiSQSWZVFlpZ6+kou8ys9PPz8zOYXiyXObBr6ycn6+hAAUoQAEKeEpg2UdJ2PSluhNv+uu2ezIEQxpxkx9PzQev410BBrC868+rU4ACFMhQ4IYpDe3eNtm/lz88ANteCqeWDwr0fceMPy+rgZr5PY2oVNy/l4ru+8GKN3ZZnGZ7ZX8jSt2XdZfXt1rw6Um1FlblEkGY1yNrATAfvM04JApQgAIU0KGAPJDps8x5WbxkXV03OWdjrXjRiDKFs/4eqUMKdpkCioBmA1i3bt3CunXrcOPGjSxN1X333YfHHnsMlSpVQkRERJaO4YsoQAEKaFXgj39T0X+5+oGlbOFALH+RS6C0Ol+56Vf6ouPyFFWepvprS7JC2WXpisPy2ZzUBvv9n1QMWOH8of/NrmGoVoZZWP56b3HcFKAABfQmMHxNIn76W60FKQ80JVgl729xt9QgVpWSQZjbnQ9p9Da/7G/2BTQbwIqLi0NUVBRiY2OzNapChQphypQp6NevHwwGQ7aO5YspQAEKaEXg69MpGLdRrY1UvWwQorvwg4lW5seV/dj2dTIW7lcLuTesEoxXWvnv+9fGL5LxzseqR2gwIPXfCkZkv75H+h2bHi8dhLei+HPkyvuX56IABShAAfcIZJSNPL61AQ0qB+PAj1bM2OmcqfxaWwPqPcLdqt0zGzyrVgQ0G8DKTgaW7FT422+/4dSpUzh79qxiO3PmTIwePRrBwfwh1srNxn5QgAJZF/jwhBVv7lE/mDR+NBgvt/TfoEbW5fT3yp/Pp2LYajVTqFRkIFYO8M9su3hzGrouMsNkUZ8qd3k6BP2ey1ltj4yysLhEU38/I+wxBShAAX8TuJWYhh5LzJCSErZWtXQQZjs8hEm/W3VkngDEDAlHCBON/e128avxajaAlZNZsFqt+PDDDzFs2DDl8C1btqBGjRo5ORWPoQAFKOBVgZgjyXj3kJqFkptf4r06EF48UwFrKtD0jQRI4XJb+2CsfxZyX3wgCVu+UgvV5jUGYL3srmTIfvaVzXLMhkR8e0ZdflGjbBDeYDZjpvclX0ABClCAAt4TmPOhBbuPq3UcgwOBVQPD8UAB9f1Qyk0MWO68YUm32iHoXS9nD328N1pemQJZF/CpAJYMOy0tDcuXL0f//v0xdepUTJgwAQGyrRMbBShAAR0JzItNwo5v1F/k/b0uko6mLkddfXG5Gaf/VQu5v9UtDI+X8q9HqFLzKmqhCRLQs7VBDUPRoWbu6oF9fy4FI9epy3Hl3Ev7GvHQ/Sx2m6OblQdRgAIUoIBbBU5eTMWQlc6Bqa7PhKBv/TsDU3P3JmHnt+rnRcm+WjMoHEXy8fdft04ST+41AZ8LYInkr7/+io4dO+Kpp57C3LlzER7Onbu8dofxwhSgQI4EJm1NxGcn1ayRSe0MqFuRS6JzhKmDg2S5qCwbtbUBz4eiY63cBW50MGynLk7facHBH1WD+/LeXgohT51z22SJpizVtLVaDwVhWkfWwsqtK4+nAAUoQAHXCkgytjzUOuPwUKtwvgCsHZTx0sD4xDR0X2SG/G1rz5QPwtQX+B7n2pnh2bQi4JMBLFsBeEGOiYlBZGSkVrzZDwpQgAJZEkj/C/fcHmGoUsK/MnKyBOUjL5Knp/IU1dbqVwrGxDb+U/PszOVU9HvHecfA8a0MaFDFNUFbWUIoSwkd27v9jSh9nwuiYz5yD3IYFKAABSjgfYH3jyVjwT7184D0aEanMNR88O6fAWWpoSw5dGyzuoThibL83Oj9GWUPXC3AAJarRXk+ClCAAi4Q6LrQhH9uqE/T1g12rnvggkvwFBoSkOUCg1eqAZxiBQOxdpD/FHIfHZOI786qGYdliwRieT/Xjl+2HJei7rZWp0IwXm/vP0FCDd3u7AoFKEABCmQgcDUhDT0Xm2FKUj//1X44CFM63DubSl4ttbCkJpatyecI2RDGFVnMnCwKaEnAJwNYshNh165dUaxYMaUeVv78+bVkzr5QgAIUyFSgycwEp1pAseMi+CEkUzX9vkDqPjWPdp7znaPDEZGL4uV60Th2JgUvp8uOkiLrUmzdle3L31MwYbOahSXVQVYwC8uVxDwXBShAAQrkQmDaDgs++kldSm8IBlYPDIcsIcys/XohFbIroWPr/3woOvlZOYLMnPh9/Qv4ZABLdiJs1qwZRo4ciZkzZyI0lDsx6P9W5Qgo4D8CN81paDvHZB9wnrAA7BjFWn6+fgcMeteM3y6pT0+ju4ShuouDOFo0lKWDsoTQ1qqVCcKbXd1TuyN9FtZzlYLxqh8t1dTi/LNPFKAABSgAJQtZspFzE4B6Y5cF+35wCICFQKmdFZkn8wAY54ACehHwuQCWZF8NGTIEe/bswdatW9GuXTu9zAX7SQEKUEARSF8PqNR9gVjZ37XLqUitPYH0W2bLbkOy65AvtwM/WjFjp3PdDlk6KEsI3dE+O2nFpK3q9WST4tUDjShe0D3Xc8cYeE4KUIACFPAtAcnC7rXEhIvX1aWDJSMDsfzF7C0BvG66XdDdcQmi1JKUmpJsFPAVAc0GsCwWC44fP47EROdI9N3gExIS8Nlnn2HDhg2QINYLL7yApUuXomDBgr4yVxwHBSjgJwLpl1Q9USYIs9yUkeInpLoY5gffWTH7AzW44us1muQDe9RCE67Eqx/YG1QOxvjW7vugLVfqu8yMs1fUjK/Gjwbj5Zbuu6Yubj52kgIUoAAFvCaw7kgyVh5yLtw+r0cYKudg854tR5Ox+KDzuRb2MqJiMT6o8doE88IuFdBsAMu2k2BsbGy2B9y2bVvMmTMHpUuXzvaxPIACFKCAtwUk/VvSwG2tYZVgvMKnZ96eFrdfXwqMyxI3WyuSLwAbhvru0tH0H7Kl0KzU+ihawL1LHT752Yqp29Wfr6BAQDZJEG82ClCAAhSggCcFLt9MQ/fFJiSr+5ggNw9WUtOAvu+Ycc7hQc2DRQKxtJ8RfJfz5MzyWu4S0H0AK2/evKhatSqMRiOqV6+O5s2b46mnnkJwsGu23nYXPM9LAQpQ4G4C6z9PxopP1KdnUoBTCnGy+bZAWhrQ9A3nQu5bXwpHgXDf+8hpsqSh0wIz5G9ba/dkCIY0cv99Ls49l5hx/pqahdWsajBGN2MWlm//hHF0FKAABbQn8MqmRHz1hxq9krqnawYakT8X7/0//pWCEWudVzGNaBqKVk/4dlkC7c0ue+QOAc0GsNwxWJ6TAhSggB4EFuxLwvvHku1dHdwwFO1r8kOHHuYut30cttqMn8+rgZXpncLw1IOu3Y0vt310xfHLPkrCpi/VezzcEID1g43Ia/RMsG7/j1bMdKi9JVlYku3GQreumF2egwIUoAAFsiKQvi6jHPNSUwNaPpH7RIzJ2yw4/Kta0D1vWADWyvtsmGfeZ7Myfr6GAjkRYAArJ2o8hgIUoIAbBdJ/6JjYxoD6lXL/YcaNXeapXSQwf18StjsEL3vVDUX3Z30reCk1r2S5RJL6uRqeLlgvWVhdF5rw7001A6x19RAMb+L+DDAX3So8DQUoQAEK6FjAYpVsYBNkCaGtVXggEAt7u2apn7y/9Ui3NFECYxIgY6OAngUYwNLz7LHvFKCATwoMX5OIn/5W08nf7h6GR0v6XhaOT05eLgeVvv7Z0+WD8N8XwnJ5Vm0dHr3bgtjv1ehVwYgArB8SjlAPx2g/PGHFm3vUWljBQVD6wSwsbd0v7A0FKEABXxRIn4kseVHvuHgX3rWfJWPVYbUkhVxDamFJTSw2CuhVQBcBrLS0NPzzzz/4999/UblyZQQFqb/IXb16FcuWLcPmzZsh/92uXTsMHz4cZcqU0eucsN8UoICfC0QtMuGSw1bKawYZUbwgP2z4w23x5+VUpfiqrUn9K6mD5SvtzOVUvLjcDMmAsjWpPSU1qDzdUlKBLgtMiLuldqZDzRAMasgsLE/PBa9HAQpQwJ8E/opLRZ9lZkjBdVtrWyMEQxu79v1HCsNLFpZjtrHsRii7ErJRQK8Cmg9gSVAqOjoaixYtQps2bbBw4UJI4XZpEtQaMGAAduzY4eQvuw+uXr0a9erV0+u8sN8UoICHBH69kIqPf7aicolA1K3o+V+iMxrmf6ITnJZXfTA2AgZtdM1Ds+Lfl2k2KwEWtTwUNg/3nayg8ZsScdShWG3p+wLxbn/vfZDe+W0y5u5Vn07Lz9n6ob5ZON+/f6o4egpQgALaERixJhE/OmTaF4oIwOpBRoSHur4+1eenUjDxPeeC7rKztexwzUYBPQpoOoBlNpsxduxYLFiwQAlatW3bFm+//TYKFiyIlJQUJbA1fvx4NG7cGBMmTEC5cuUQExODadOmoUaNGli7di2KFy+ux3lhnylAATcKSHaTFHE+8KMVf1+9XTBbPjIMbBCKDk95t95QfGIa2rxlso9eilvvGu07GThunFafObXsHCQ7CNnalA5hqP2w/peQyrJYWR7r2Lw9NmvK7VpYjllYnZ8OwYvPufYpuM/cnBwIBShAAQrkSiB9qQA52YTWBjxf2X0BpTEbEvHtGfVzhWR3y5J5g3c/8ubKkQf7r4CmA1gHDx5UglaVKlXC8uXLUaVKFftMnT17Fl27dsW1a9ewceNGPPbYY8r3rFYrJk2ahOnTpyvH9O3b139nlyOnAAXsAvHmNBz8yar8cdzlLT2Rtws5n71yO63c1kpGBmLVAO9lqPAW8rzA4gNJ2PKVmoLVrXYIetfTf0Bl0Ltm/HZJ3WGxcokgzOvh/fpe275OxsL9ahZWWAiwcWi4x3ZE9PwdxitSgAIUoIA3BG4lpqHnEjOum9S1g1VLB2F2lHvfC+VhrVzXsXWqFYL+z+v/s4U35pHX9K6AZgNYUvdKMqkmTpyIrVu3KrWtHNv+/fuVzCtZQjhnzhwYjeoveN988w1atmypBL9mz56NsDD3/k/Bu1PIq1OAAncTkF3Ojvx2O9Pq2OkUWNXfne+J9mS5IEhmiKeLSkunvv0zBWPWq1kqj5cOwltu/mDDO0hbAhJknb5DLS4u9+PMzvp+H/vkZyumblfHJOKL+xjxcFHv13aTnaCkFtYNh18oZOdH2QGSjQIUoAAFKOAqgTkfWrD7uLqJSXAgsGpgOB4o4Pqlg+n7nL5ovFx75QAjirHGqquml+fxkIBmA1jx8fEYMmQIfv75ZyXD6qGHHnIimTFjhrJ8cMmSJUoQy7FduHABUVFRiIiIUJYRypJDNgpQwH8EJE36wE9WHPrFikSHWkLZEZCtjKd3CoOkWXuySbBtxk71F/0GlYMxvjW3PPbkHHj7WuevpqKHw5PS/OEB2KbzQu7dFplw0WFjgjoVgvF6e+3c15u/TMbSj9QsrAhDADYOc089Em/fX7w+BShAAQp4XuDkxVQMXumcBeXJDGuprdl9sfOSeV94QOb5meQVvS2g2QBWXFycEoSSJnWtIiMj7VYmkwkjRozAnj17sGvXLlSvXt3J8V7Hehuc16cABdwjcOpSqrI88KOfrE71bO52tVL3BaJh5WCliKXsAjNqndlplxY5rki+ALzVzeiRJ2O2fm76MhnylMzWXngqRKnNxeZfAs2iEyCZQbYWMyQcRfN7NpjqKvH3jyVjwT71ng4MuP3Ut0Qh72df2cYo1h3nmSDLO2xNlm3KLxdsFKAABShAgdwIyDuL7MB75l91KUDhfAFYOygcIR4scZk+w1vG5O1alLlxlWMv30zDhM2JyqqJamWC8ESZIEiJAm+sosjtWHh81gR0GcCy1b8KDQ1VglvFihVzGq0tA8tgMNwR/MoaC19FAQroQUDetKQYu/w5dyXz9YGReQKUIpmS1VQ+3dIlWT40bmOiU40eMcgbFoAZncPwSDHP/LK96EAStjrUP5LglQSx2PxLYHRMIr47qxZcndTOoJldMrMzE5IB2XmBCVKDztZaVAvGyP9oJ/vKHiQ8kox3D6mBtjxhAdg41AijG3aFyo4hX0sBClCAAvoWSP8gR0Yzo1MYaj7owejV/wjTbxQjD2vXeDiQ5qrZlKw2+ex+0+EzhpxbglcSxJJgltQYq1gsEPLwjM03BDQbwLrXEkJbcffu3btnWOPKVgOrVatWd9TH8o1p4ygo4L8CskvfoV9SlKDVT3+lQP21OGMT2ZK4TsUgJdtKnswE3OMNTGpmvbYlEV+fVgMHctbgIODVNgbIsid3t6nvW/DJL2rqjbt3pnH3eHj+nAmkr1Wh153xJCAUc0RdxysfKmXno4IR2vskaU5KwwvzzJC/bU0K3EqhWzYKUIACFKBATgTkAWm3RWaYHN5bnq0QhMntvVPbUh74ymZBjp+fpeaj1H7UU5MyIdN3WiC7CWfWZEfvx0sFolrp20GtskU881A6s37x+zkT0GwA625F3FNSUjB58mRMnToV69atsy8ztA3fcRfCt956CyNHjsyZDI+iAAU0JSBFoCX1+fNTWXinAlDroSAl20qCTtlNI54Xm4Qd39xZPMsTv8y+tDYRP/yljlEKuEshdzb/EpAPZlPeV2uhPVE2CLO6eOfDbk7l426lKcvyHJvWi6OvOpyEtZ+pP/vKVuNDw2Fwf+w6p8w8jgIUoAAFNCwgm7LI51dbk8+kkvFUOK/3HuRk9DlXdt+VZY16aOkf8mW3z/LeLplZt5ccBrKQfXYBvfx6zQawxOWrr75CmzZtUKRIEcycORNPPvkkjhw5guHDh6No0aLYsGEDypYtayeUoNfevXsxaNAghIeH47333kPlypW9TMzLU4ACORFISwNOnEtRdhA8/GsKEiz3zrWSt1xJF25QJQjPVQpWlv7lpm05mowlB5PuyPBqXvX28qd7ZXLl5ro9Fptx/pq6HHLVACNKRvJJUW5M9XjspetpiFqkBn+kqPjO0eG6GspbH1iw5zv1Q3teoyzJC0eYhh/ySg2szgucs7AGNwxF+5oa7rSu7gp2lgIUoID/CEgpACkJ4Ng88TA0M2FZzdB9kRnyt63VrRgMKVeg5SaF6CdvS8TRP7L2MDurY5EaoxLMkj/VywShgAazxLM6Fn94naYDWJJNNXv2bIwbN85pLvLmzavsPtilSxcEBATAYrEoBd1lt0IJWkmLjo7GqFGjEBTEzAV/uJE5Rt8ROP1vqhK0kqdVV+IzWyAIOBZjv9/FRa6//D0Fk7Ym3pGeLLu2SNHL7GZ2ZWWWmsxMgNWhnNeu/wuHLINk8z+BVrNNToHbNQONKK6hwuf3mpG/r6ai11IzJBBta0Mbh6JtDe0Hgt75OAkbv1CzsKR2nix7lKXEbBSgAAUoQIGsCMhnuV5LnHfglQeS7/Y3aqIekzxgkgdNjm1u9zBUKanNNzupe/vKpkScuexc81ayxqK7hKGUw8Ne2ZhFVjPIruTf/pmC3/9Jdfo8ktn8lb4vUFlqKAGtqqUDIQ8R2bQjoOkAljBJcGrbtm2YMWMGfvjhBzz66KMYP348OnTogODg2zn9N27cQL9+/bBlyxYUKlQIU6ZMUf4tRdzZKEAB7QvIUqP9P1iVwFX6N6aMen+vYuyuHu0vF1LxysZEp6dUco2HiwZiZucw5A933ZuayZKGlrPVrBvJVNkzJsLVQ+L5dCLw8oZEHDujPmXUUz00qSV35De170ULBGD1wHAE6yCZUOqVdFlgctoFcniTULSurv3gm05ubXaTAhSggM8LSP1Hx41BZMDzeoQpqwW00OT50oDlZvzhsDOiPBRe8aI2AmyORncr1l7hgdufxfMZ7/1ZXLKrJZB1/M9U5W95yJbVJsXfZeMnW0BLAnwsK5BVPfe8TvMBrKwMOzExEYsXL0a+fPnQtGlTFC9ePCuH8TUUoIAXBWRJoBRjl6DV9+eyVoxdil42qpJ5MXZXD+vi9TSMWW+G/O3YZOeWWV3DUMJFWTF/xd3OWrE1ybaRrBs2/xRY8UkS1n+uZgLJbpSyK6XW209/p2D4GuclExPbGFC/kn4KSS0+kIQtDruBStB8w9BwBOkgAKf1+4P9owAFKODrApIt1H2xCckOK90aPxqMl1tqK7ni1wupGLJK/dwp86K1ZfN3K9Ze75FgjG9lyFF2tDw4P3b6dnbW8T9TIP/OagsJAiqVCPpfQfhAVCwWxM8GWcVz0et8IoDlIguehgIU8ICALCna9nUyVh1OdtqRJaNLS7bGkw/e3kHwmYezX4zdlcOROgFj1yfit0vOT20krfiNLmF4pFjuf7NNXyvhsVJBmNNNX4W7XWnu7+f67KQVk7aq6f16uR8GvmvGKYefE8lWXNxHX4FYycLqON/ktHx4dDMDmlXVTxDO339+OH4KUIAC3hKQpW5fOdRpyhMWoDyQdGXWvqvGFr3bgtjv1XqVUrZi7WAjpNC5N5uElFZ8nIQNDkv6pT/Sqz71Q9H1GddlRcvOjBLMkj/fnU3NtO6uo4sxNACPlfxfhlbZIJQrEqj0kc19Agxguc+WZ6YABdIJSArw7D0Wp3TljJCqlAhCo0eDUe+RoFwXY3flJMia+mnbnZdG2c4/sa0B9R/J3S+3UvdLdquxNSlG/2obbT2tc6Unz3Vvgcvxaeg8X11SKinrH4zV9pLS9EE3GaFed9Kcvy8J24+pGXBSY09qYbFRgAIUoAAF7iYgy+dlGb1jk81/WlTL3WdEd4lfN90u6G5KUrOQ/vN4MP6vufc+fyYmA//dnogv0u08bggBXm0ThmfKu3cZppQPkcws+SNBrew02bDm+UrB6PFsCIvBZwcuG69lACsbWHwpBSiQMwGp7bTs4yTsPm69axFFKb7YsEqw8sfVxdhz1uuMj5K3d1letNVheZG8Up62vPh8KDrVyvkToc1fJmPpR0n2C3eoGYJBDbW/ZMyVvjyXs0D7uSZcT1A/VErxVykuqsWWmgZ0X2TCpRtqf2XDA6lPoccmSwqkFlaKQ9KlLP+QZSBsFKAABShAgfQC8qCz5xITZAmhrUmdpoW9jZrOypEl8/LZ1rEt7GVERResLsjuXXK3Yu2ylF9WPJQt7NnPQElW4Me/1WDWbxdTIZ93MmtSx1ZKP3SsFcLNmDLDyub3GcDKJhhfTgEKZE/g4I9WLDqY5PRLuO0M8pSi6WPBkEwjeYPXU5PMDMnQSN9aPRGCEU1zFnSS4JUEsWxtwPOhyhsfm/8KTNicCNkN09bGtTIodeC02CRAPedD5x2NlvczomwRff1sO9rKeGRctiaB9pUD9LUcUov3CvtEAQpQwBcF0u9iK2Nc2teIh+7X/vtg33fM+NNhhz/5XL6ot2ff734+n4qJWxLv+J1B+jL1hTBIEMvbTWr4njiXat/h8OyVexeEl2Wj3WqHoN2T/DzvqrljAMtVkjwPBSjgJCA7fMz5MAlS1ymj1uSxYKUgdWY7h2iZVVKbp76f6LRbmfS31kNBeK1tGCTVOTtNlg/KMkJbG9/agAaVtRmsyM64+NqcC6z5NBmrP1UDpfIBaEijnAVIc96LzI+0JAPdFplw1SFbTIsFazMfifMrJJssaqG6jFO+64rlwtntB19PAQpQgALaFpA6Sr2XORdE1+p7dkaSJ86lYNQ656WPsoxQlhN6oskD7+k7nR+CyXXrVgyGPLzT6s5/8rlHlhp+cyZFKQx/t4LwsvFT3/qhykoTttwJMICVOz8eTQEKpBOQHVdijtwuumjNIHZVMjIQY5qHamYb4dxOoBR1H7cxEVL02bFJEcc3u4Zlq2CnfHCQDxC2JsdXK+Pedf65HT+Pd6+AZF9JFpatVSoeiPk9PftENCsjTB9okw0YYoaE47683n9ampX+3+s1b+yyYN8PamBZlnCu6K/t5SC5HTOPpwAFKECB7AnI7ruyC6+tFYoIwOpBRl0tH5u8zYLDv6rvd1LIXQq6S2F3d7W7FWuX60nmUu962ntodzcLKZkiu0dvO5YMebCXUZPfD/o9F4qnHuTn+5zeUwxg5VSOx1GAAncIyBOIN/dYnGrg2F4ka8F71AmF1HXyta3o/72ZhlHrzLh43TmIJU9bZnUNQ4lCWUsd77nEDMlcs7WV/Y0opdF6R7z9PSMg9a+kDpatSWBo78sRCHDfZ8lsD0z6GLXIBCm6amtS90EyLH2hnb+WCvnZlB1Ube319gbUqcCnqL4wvxwDBShAgdwKyEMOedjh2Ca0NuB5nWXRS/aQZB3Lw2hbc2cWmQR5Jm9LxFGHHRvlusFBwPhWBtTL5eZIuZ3XnB5/LSFNyZ7/4DurUx1Nx/PJhlUDG4a6ZBfznPZTr8cxgKXXmWO/KaAhAUmfXbgvCZ/8oj61cexe7YeDMKKpQRNr193FFp+Yhlc2JkJ2LnFsEYbbRScfyUIhzJZvmpx2gdkxKhyy9TKbfwt0mm/ClXg1erKsnxEPaqiu1LzYJOz4Ro1ehRsCsGmoEfK3r7RpOyz4yGF5r2RhSUF9NgpQgAIU8G+BW4lp6LHE7JSJX7V0EGZH6XMDT7QmJAAAIABJREFUk3VHkrHykFq6IDAAWPGi6x+o3q1Yu5QWkc1f9FYbN6OfggvXUrHiUDIO/WzF3eq+y+9I/Z8PzfLDbv/+abs9egaweBdQgAI5FpCMhO3fJOPdQ8mQtNn0rXC+AIxuZoDsROYPTZZMTtrqXHRbxi1Pkl5tc++MDcleaT4rwc4kmTax4yL8gY1jzERAtuOWbbltzZM1KTKbHKkRJTsPOu7IIx/EcrMbZ2bX9Mb3pUhr32Vmpw+g0zqGKfXu2ChAAQpQwH8F3t5rwa5v1Qe48vlt1cBwPFBAnw9xJPuqx2ITZHWBrVUpGYS53V0XkDt58Xb5jZtm598dZIfBGZ3CIL8/+FL7/Z9ULP84CV+fzrgusAQJpTawLJfUQqF6rdszgKX1GWL/KKBRgVOXUhG924LT/965+4a8ecsSIlkyGOpnq2zkrXhZut0EZQrlrVjWvHd+OuPK7uevpipP8GxNPvisGxyu0dlntzwpEHNEgsTq09CWTwTjpaYGT3bhrtdKXy9Dal6tHRTukz/36ccqu0rJ7lJsFKAABSjgnwISiBmy0vnhht7qNmU0c7JJ0avvORd0n9jGgPqVcv+h/tAvt4u1p6+TKzWhJrXL/gZIerrzpM7t0oNJkPsmoya/M7WtEYIuz4QgL1dg3HVqGcDS013PvlJAAwKSabX8/9k7DzArqvONH8qygF3s2MUKdsUOKhYsGHtXYrBhYqLGGo29RCXYu1H/iQVrsCvWREREwN5FIip2AQvSdvf//A5869nZ6Xdm7t17v+OzD+veuTNn3jNzynve7/2en20eGj+7hSeMVK3nsh2sSTtm7bVcHn1tjrns8ZmtMCIz28m71rfyMHpjUoM53sn+Qmz8FYdmt9tVy23R1u+dHTt2KqWstlR7c93vyk+cQGIffUvLjEs82+wiVmNBhfU7T4apSw7obDZcSVVY1dje1XhP+NuMfH+OGfVBg3nvi0YDCdtr2fYGdUXP7u2rKuy3GttP76myEGDD8oibfzETnY1clENs4tRVwbBw0l0zzPiJvyqGUAZxb0kzbEurgdctz8+yJufesu+mdTaMrrp0V8HPK/0woYVkrvQr2IccsFmdwX+s1oQAcd5yJbDioKTHKAKKgEXguXfmmGufmmXwvPIWMpUc1a+TgaDRMhcBiAfCv2Z5rMEIqTxnr5a7TGB7/vBfDUAxrjxzj8pQ2Wh7lheBn2c2md3+3tLI/dGT5zMoHctZvBmXSFZw21FdKspgPmt82JFmZ1pKpWaFzPq+9XxtFwFU0oQgj/pgjiFrblAhMcSKi7U3PecRWmyitNUQqLbbWuWpOTO6r6Y1GUj6/33T2Pzvp981meW6tTOb9OhgNlmlo1l9mfY1QzDEaYnhY2ebq0b8qo7mO4S/9a6S7HL4Nx12wy9mjtNtHLh5nRm0dfIELUFm7SR1OmXXetOvV+2tHbBhefLNOea2/84y+IH5FVTtA7fqZPqv29EQZqhlLgJKYOmToAgoApEI4HPz98dmttiJcb+06/odbXicyl1bQ4lK5eS7Wsf5o6LBpHKhrnNHpPvHzDbXPv3rRCjPrC+RDa4HVBwCZPn70slyiQKLZ6hcxS+84ML9Old9WmgIgMEe1dnQgzubdZevgu32cj1Met3MESAj8OiPGqzaivE7bWFjqtdy7c3ay3Ywa/HTvXx9Ttp70O+1RABS4pNvfyWrJn03l7Sa6Z+Dp8WXMdcmzGvjVTpYkqaW53xs5A687pcWiXfITEuG2moq//BRTN1xTFezVAJ/L8iZ0++ZYSZ4LEdQGZ2/T71ZezkdP1kD/OvF2eZHjyeYPEtEtRzWp67NZmXM+p1QAitrRPV8ZUVg5syZ5pFHHjE333yzefHFF01dXZ3p16+fGTx4sOnbt69p314nX0kbyJuNxP0+mdCO37k+Voa9pNetpuMxwjzlrhmGiaJbkJoTgrR8t/bWN+vu0b/Kqo8I8cuqJmz0XuIhcO6/Zxp8I6Qcv1O9gTjOqrB4mTm7yS5iZs1uMjPs/xsze47/4vfKEbPsokdK1gavWd1XHuchnNM1Yt1gpQ7m0gM03DcPrPWc8RAgCciYCXMsafXC+w2+SVXinSn8KEJZVl+6g1l7OZRaHaxaq5ZJjCwwzesc+Gp+8l2T7af/922j+eSbRjsH8SrCS7k+hOYmPTraRD3VkDEuCRYXPjjTPONkpiWs7v+O7moWX6C6ZDLMAw69vmUm5M1X7WDO2yfemPfO543mL/fMaEXMMO+9aP/OZqmFqguvJM+Q99jps5rMsJdmm/vGzLbzL7/CxuXg7TqZdWp800wJrFKeNP1uRSEAeXXJJZeYM8880yywwAJmvfXWM7NnzzajR4+2/3/hhReao48+2nTsmN2ir6IAyLgy7OBe9sQswyTIW7p2amcO6zs3NltLPARIs3zGvTPNm5+2zEAyX307c+G+9eaRV+eYp976laA4dbd6s30NSqrjoVl7R0FuQnJKIUU3BFYz8TTb/Po7JNScJsOilsWKEFO//suxc8kq/pbFgubaw7rUzAKGCfmx/9fS++uqgV1UnVJ7r2VZ73jq9CYbGvjfd+eYsY5PTVSlIB02W7WjfV7JAPb2Z43mnc8bDM91mrLCYnN9tEShxcJUS3EIfPodxNSvRBWeOmQ8K7qgJicrKz/4AjK3qdby+icN5oQ7WhqcH92vk01eVI3l+XfmmPMciwvukQiCqAzjEHwQfd7C83HWnvVV/YyU8hxM/bnJIB7499gAFssYq4Qk8mXlJWqzv1UCq5QnTL9bUQgMGzbMHHnkkaZPnz7mmmuuMSussIJpamoyY8eONccee6z58ssvzR133GG22GKLiqp3pVWGSTE+V+7OklvHbdbqaNl/TfOaruUueHCmedbZtZOzgCcGu1JQdKDs0KIIgMBrnzSYP3smzJWCDFmJyE5US+XEO2cYSH4pTCYJodSiCOSJAGqalz6a62cVl3BCNbXBih3Mlqt3NCgnJGzdr55vfdpg3v680bz92VxCa4qP32XU/S3QpZ0ltAgLsn5ay+o4FoVZnM8l1A+yauI3jebTbxtbhWTFOU/QMTwXkJEo6/G9Wm7R9gZ/ok+/bzKvfDzHjJ/Y2CJcLupatD/eWYQacs5qKvhCuYr6lRZvb24+ovyJVfLEmCRDJBuSsswi7c2/Bgffs1/oId/dfaM6c+wOyT208ry3Sj034d+3/meWedrZ3PbWdbteHc1hfTvVnJJNCaxKfWq1XokQmDJlihk0aJBVWw0fPtz07t27xfdHjBhh9t57b3PYYYdZlVZ9fW0ttuKCSWbBm56d7TtJwcz1T/3rI3dc4l6rlo+74dlZ5h4nXNAPi38c0cWsuHh1Tfpquc1LvXevkXup58vy+0ximczWUvHbgb9hUBeb1U2LIpAlAiwaR33YYEOICUePU/Aq2mK1DlZptdHKHUx9SuH5F1NRaDWYdyc3GsittMoewg0l2yH/Uj8twQjQ3hO+mutNRfifG65dKm6EfK60RHuzwmLtrGk/8wz+XXi+6Dah3yN8esyEhkTk2aLztTObrwaZ1dFssGJ706VT9LVKvc+8vk8GPcgZt5AxutqJWjItHn5zS+Wxn9UFyu8Lhs+wfZa3/Kl/J7PbBtWpUsvreeO8ENY3PzfLhogHlT02qjOHbFkXukGRZx2LPrcSWEUjrtfLBYFx48aZAQMGmO22286qrwgZdMs333xjDjzwQDN9+nRz5513WnWWll8RIEvRkEdnmve/8JedH7xFnWX4tWSHwKOvzTFDH2strZYrDD++q2EnW4siIAgMvP4X85lPSG/WCLG4wM+js/1pZxe/nTu1M507GlNf1+7Xv9cZS9iwA1iLhTBCVwUDYXDu3qrCqsVnIct7JrT3lQlzzMsTGswL7zWYH2fEI60I3eMZ3HRVyKJ8VE/4ski4oai04tbPxaj7onPDDqknKi2UP9VYps9sMlOmN1klG2FBU342BpU7/2//5nyWBscwzJg/QExZomoeScW/i8QgquK0BYpxiCx+xk1sMGyyxC2EwBNqSAhaW9qoI1Pjgdf8mhGY+91xnY7m5F1rY1P86hGzWoS1MTf41zFdmyMyeCZOG9barB3bkXP2qteogrgvSMBxbCLc+Nxsu6ngV5i77bdpnQ1lZf5WzUUJrGpu3Rq6t7vvvtvsv//+5qyzzrI/7cgH7ZRffvnFHH/88eaGG24wI0eO1DDCedgwubrlP8Fx1oQdHNe/k2GyqSV7BNjJPPv+GdaryC2EfDx+8nzZX1DP2KYRuPChmWbke3MsmWRJJSGTnP93iacunYzp1HEu4WSJp3lEVBg5xbOnJR4CvL8Yurvl5sO7WHWDFkUgCQLTpjdZxQJZA8N22b3nJEyLsMAtVu9gupdJBfnJt3hoNZp35/looRZIWjAApz/zjoNd69uZrp2MVezMVz/3X/o1FsR8Nl+nueQ6x/D/8lnS6yc5nuxzkFG02fc/zSWomn//uckSjt/+2BRbLZfk2n7H4jWFDw5EFUQgvy+/WHuD6qnIwuIa0hVCK4lSb8mF8M7qaEMN11+hg908qdRCJj33/SSL3j+P7lIzqhe8XNlIg3iV0q9XR/OX3eqtSvOMe2fYd8MtZCv8236dDVn0tGSDAM/gzc/PMqji/ArZY1FjEa5ZrUUJrGpt2Rq7r8suu8yccMIJZujQoZao8ivnnXeeNXi//fbbzUEHHVRjCLW+3effnWOuGTHLMBnzFiY+R2/XyfTrqavZvB8UJnosgl2vEQZ80hRrUQQUgcpG4Jhbf2mhXK1FP7CiWogNFxIOzG4wZlaD8/ucJtPQYGzmTLJmyjH2uDlNc4+fYwz7Wp06GFPXcS6xW9dB/r+dgbjlp67D3N/tZ3LMvP/POuyJBCn/ea/BvPRhfD8riGtCAvGz2mzVDhWZAZB2Eh8tDOJZ2P4yK746J4vnibYS4stLblmSyxJjrYmvOY3GjsUQUvzL/EjIKRbt/F6uQp0hp1ZcrJ3NXDw3DLB9RfqRghVE1ssfNdgEAxAfcQsG35BZ+AqWSnrw3P0801h1WPO/M5rMT/P+xuc/zjDm5xl83mSmzzK2rnI8SQ7Cyp93rjc7r1db8+THX59jIzbccsBmdeaul1objpMp79y96jWaIO7Dn/A4vLHwyMIry6+wljiuSq1flMBK+LDo4ZWJQBxyKs4xed4dE58sfQzS1rWh0Zh7Xp7dIg28ey7iqH/Xt85O8LQUg8A3PzSZU4bNMOxkU/ALufJQDUUqBn29iiKQHgF2QtmVd8vZe9WbBTuX0H+2M9Y8uX27dvbf5p95f+/Qvp1pL3+XY+3/z1XbuYVwtIbGJtPYyL/GNDSZX39vbLJ/a2ya99m8Y+b+/9zvlFq++qHJ9mvNZBIZMhsgmn4ll6jDjHnZMOd+1tR8TJKwpFLrGvf7kEgtyK2O7ZqJsfqO7UxHSDIhwDh23u8QY5BohOG9Pqkh9nyABB9CWEVl/Yp7D0UfN+HruR5a737eaN6Z3Oib3bjoOlXi9VD0oJ7otkA7s+wi7aySauXF25sVFq9MoiouhoQ8iXdWkFWF37nwVpyrzJqr3oGIFiJKyKefIKdmNJlfZhmrfhPyKQlpFvc+3OPI4kn22Vos3o0bPwx2WrejOXGX2gitLPczQLbC20fObqGMkzrFyRZZ7vqnub4SWGlQ0+9UHAJxyKk4x+R5Y6S7PvO+lgudPK+X9NxI+E/YuV5NiJMCl9HxTLr+et9Mg0lqnzU62hTDWhQBRaDyETjy5l8SGRpX/h1pDcuNAFnb8LLafNWOZo1lqi/0BmUL6iyIjfe/bDTTfm4yP89Ty/wYoXopd9skvf5iC8wlpfCe4gdCEn8q+R1DewzUF1+gBNI7aaXKeDybuZBZkP94Z0WpnMpY1dBL13LSDkhISKygMrhfJ7P3JtUbvlaJzyRWJPe+PNvcPXp2s+J13RU6mKEHVedmuBJYlfgUap0SIxCHnIpzTNiFN9poo8T1cr9Qt8xWpuum55d0jjy+3DT7ZzPj7RvMrI8fzOP0es6ECHTd6HTTNPtH88vrVyb8ph6uCCgC5UCgrntf03WTc8txab1mFSEw5+txZs6XL5nZk/9rGqd/VUV3lvxW2nXsbNp1nN+Yuq6mXd38pl2HzqZdpwXn/s7fOs5njP19vrl/6zjvOPv/85l29Yskv2jMbzTN/sk0zZxiGmd8b5pmTrU/jTO/M00zp9m/N8343jTOmmaaZkyxY7mWcAQ6LLKm6bhUb1O35Kamw6JrVSxcTbQpbT97upn9+fNm5vu3V2xdi6hYlw1ONp1W3KXFpZrm/GKmjznH9mNayoMA/WT9Goea+h77mJ+ePdI0TH2/5IqMHTu25HNkfQIlsLJGVM9XFgQwZz/66KPN9ddfb4466ijfOgiBNWzYMLPffvslrmepBJadkNUvmvi6eX6BwYZB2TRlECuSZ0Vr7dztOxrTOKfW7lrvVxFoswi077K4Me11xznXBmwep5qMacLzY57vR1OT4b8sytwEMPN+rCDG/f+MFTJNjaapYaYxDTNMU8OMefeUxV3oOZoRaNfeGH5ox3btTDsz7/9tO/M7f5fP+Zdnq9H5abC/NzX/LTiNvaKeAQLt2pt2HeqN6VBvScu5bVNisf2GtCs9Be1LfzHv3xa/Nzqf//qd5r6mxKpU1dfbtTftuyzxaxs1NVhS1zS29sKqqvtuKzfDu5PR2k4JrLbS6FrPNoeAZiFsc02mFVYEFAFFQBFQBBQBRUARUAQUAUVAEVAEYiOgCqzYUOmBlYzAuHHjzIABA8x2221nrrnmGrPAAgu0qO7kyZNt5sFZs2aZO++806ywwgqVfDtaN0VAEVAEFAFFQBFQBBQBRUARUAQUAUVAEXAQUAJLH4eqQGDKlClm0KBBZvTo0Wb48OGmd+/eLe5rxIgRZu+99zaHHXaYueSSS0x9vRpkV0XD600oAoqAIqAIKAKKgCKgCCgCioAioAjUBAJKYNVEM9fGTeJtdeSRR5o+ffqYK6+80qy88sqmqanJELt77LHHmkmTJhmO4XMtioAioAgoAoqAIqAIKAKKgCKgCCgCioAi0HYQUAKr7bSV1jQCgZ9//tlceOGF9ocQwvXWW8/Mnj3bqrL4f/6O0XvHjh0VS0VAEVAEFAFFQBFQBBQBRUARUAQUAUVAEWhDCCiB1YYaS6sajcDMmTPNI488Ym6++Wbz4osvmrq6OtOvXz8zePBg07dvX9O+fQYZTaKroUcoAoqAIqAIKAKKgCKgCCgCioAioAgoAopAhggogZUhmHoqRUARUAQUAUVAEVAEFAFFQBFQBBQBRUARUAQUgewRUAIre0z1jIqAIqAIKAKKgCKgCCgCioAioAgoAoqAIqAIKAIZIqAEVoZg6qkUAUVAEVAEFAFFQBFQBBQBRUARUAQUAUVAEVAEskdACazsMdUzKgKKgCKgCCgCioAioAgoAoqAIqAIKAKKgCKgCGSIgBJYGYKpp1IEFAFFQBFQBBQBRUARUAQUAUVAEVAEFAFFQBHIHgElsLLHVM+oCCgCioAioAgoAoqAIqAIKAKKgCKgCCgCioAikCECSmBlCKaeShFQBBQBRUARUAQUAUVAEVAEFAFFQBFQBBQBRSB7BJTAyh5TPaMioAgoAoqAIqAIKAKKgCKgCCgCbRaBpqYm89VXX5kll1zStGvXrs3eh1ZcEVAEqgsBJbCqqz31bhQBRUARUAQUgdwR+Pnnn80111xjBgwYYNZcc83cr6cXUAQUAUUgTwS++eYb26cNHjzYEja1XiCv/v3vf5u//OUv5rzzzjP77LNPrUNSMffP+PvXv/7VbL/99qZ///5lIxd5RoYPH24mTZpkfv/735uOHTtWDEZakepGQAms6m5fvbsKQGD27Nl2cKmEjv2HH34wo0ePNu+//77ZYIMN7E+XLl0qAKXiq8DA+9NPP9n7L3fb/PLLLxaAWm0Lv9ZvbGw0H374oRk5cqTFZauttjLLLrts2SZqPCuU+eefv/iHdd4Vx48fbyZMmGD22GOPsj6zTJ4vvPBC+3PQQQeZ6667ziywwAKF48I7/Nlnn5kRI0aYmTNnmm222casvvrqpn379oXXZdasWebHH3+01wWLTp06FV4HuSC4zJkzx9TV1ZWtDpU07tGXTJs2zT4XCy64YNn6ENrkjTfesGMwfdmmm25qllhiibK0EXXheeVZLdf4Rx0gSFZZZRU7Fylngbz685//bP71r3+Z0047zZxzzjlleX/A5NVXX7Xj3tJLL2223XbbsjwjQl6dcMIJ5pNPPjFnnXWW/SmHCquS+lZ5bzp37lzW+RrPKYTRoosuasffcpFYL7/8sjnkkEPMl19+aQm1448/vvD+hGeV8Z82KXfReWtxLaAEVnFY65VqEAGIiZNPPtl06NDBXHDBBWa++eYrCwoMujfddJM544wzzPfff99ch3XXXdfuOG6++eZlmZiUBYx5F73vvvvM7373O/t/W2yxhdlxxx3tT9ELYAiJgw8+2C5q1l9/fTsR2WGHHcwmm2xS1glSOdsG4oqJ8yOPPNKiGqeeeqrdDS6KLGEy8uyzz5pzzz3XvPDCC7YuEGl/+9vfzGabbVboOzNlyhQ7Ufzvf/9rLrvsMjNw4MDCJ4rcv0te7bLLLrb/WGGFFQp/XFh80w5XXXVVM3FEJf7whz/YvxfV19K33nvvvXbBy8YABTxYBA8aNKjQNmIRfvnll5vrr7/e9vP0Iccdd5zZe++9C61HJY179PMQrW+++aZtGzBBYQMmRT0jXJf+/Y9//KN55ZVXmt8V+jHmBUceeaSpr68v5B3yPiMsgFkIn3TSSYX1q3KjYMJYt9Zaa9l+ZMMNNywEA+9FXPLqiCOOsP0HuBRd3nvvPdsO7rhHPa688kq7UVBU8ZJXXPeoo46y406Rm2yV3LfKXOBPf/qT2XXXXQt7f+UZABv6eeZD5SSx3HpQt3KQWC+++KIlzoYMGWL69OlT1GvS6jo6by0WeiWwisVbr1ZjCMyYMcPu6l177bWGga4cJBYDzN///nfD4p/F9wEHHGBVJPfcc4+dKLHYYpK/0UYb1VTrMEljkcfgd+utt5pnnnnGLoTB6Nhjj7WTkqImayz4WGANGzbMPPDAA3bHk3ZhYXPYYYfZndhaKe+++669ZyYDPKv9+vUz48aNM7fffrvFhfeJ9yjvBZ/73tAWq666qvn0008tScH//9///Z/p27dvYc3CM8Ik7YYbbrALzXKQWJVCXlEPNgboVwlr2Xfffa0y7f777zeXXnppYe3iPiMQ3zwXonLlwYBMgrQoQrXAOwIRwY64t1xyySWWEGYjpYhSaeOevL+oKCFNKBtvvLFtnyKI6P/85z+WcKawWQFRw3hz11132TGoqOdE+laeEdRfKPRee+01O+4dc8wxhuekSFKPvnS//fYzr7/+uiUWy0FiVQp55Y57Rx99tJ2PoSzFfwqFTVEhjS55xfPKWEu/On36dHPHHXeYbt26FdGFWAWpzFvL3bdK27zzzjt2XtirVy9LRMuckY0l3p2lllqqEGyUxGoJsxDhyyyzjLnxxhvLQmLpvLXQR99eTAms4jHXK9YYAngHnHnmmfauy0FiQYpAhEDKsFsjE1Qkt0OHDrV/Y5HFAJw3KVDJTf/FF1+Yf/zjH5YYYFHBAoedWMKSiliACjYQFRCLLMSZJLG7hnKOSW1RhFq52onFBDu9H3/8sZ20s7iU8tZbb5nDDz/cei3gudC7d+9cqynvDaSAqL7cd+a3v/2tufrqqwtd8Ll9SdEkVqWQVzQ6CymIAN5PCE0JgUIxx7ta1Pvq94ywAHziiSesyqd79+7mzjvvzF2h9tJLL9nrQQSceOKJlqyin2cyj3pw5ZVXNnfffbdVlxZVyj3uPfjgg1ax6L6/tM3EiRNtfwp5RN+Kgm///ffPLewUIp56LLTQQra/gAinUJfnnnvOqoBZ+FKflVZaKbfmcftWV3Ut/SqLc8L52DAoqnz33XdWWfTkk0/aSxZNYlUKeSWbE/Qb3o2RhoaGwohnL3nFGLz11lvbPgUFMpuea6yxRiGPR6X0rfLeoI6jP0Wtz/gCVmwaoHBlE5S/M38sso+lIVSJZeymohDh4F80iaXz1kK6hFYXUQKrPLjrVWsIAXciXzSJRdgRYSx4CNx8882tdoiYzKNyYWe+iIVWW2j2//3vf9br4Z///KdVuqD0YJFcNHkEYcBAfP7551tCDd8jyLVyhGsV1W6oz/baay/rQ8LCxiUimDBy/7QFxCtqpLzKt99+axed+BgReuv61OClw6KYCS2T7B49euRVjVbnhbi5+OKLLXmD+ojnogglVhzyir6GRTDeRyzEl1tuuVxIAdQi4I8aDjzYdfUWFoQoBrp27Zrbe8tzAKGKQoK+E08jKSwqTj/9dPPwww/bRR879nkVIa8gfb3PAotfNiYgYFFzYPhbVCnnuMfzSigpqjxv23D/ENH0rbQRJa93SPosQltQkOJn5BbqwfhCiBiE22677ZZb8wjpSz284WiPP/642XnnnW2oJaGvRRUhblAt8h6juCmKxIoiryT7HgQkBeIxr0x8+KIR0soP741XKUldwAiCPi/PMj/ySnyVeD8gxfN+RuW5q5S+lfrInITxlk1E7+aIq2rk2UXNX3RSk1onsVwCizYrmsTSeWtRI0bL6yiBVR7c9ao1goCEUiDZZ2KIqobfi1JisUNEljAUWH4GnDKBZJLPAoewAi3GThSRzeNHQdga6gaIg6K8l9w2gCjheaF9mCBBROa5IC5X+0OyEub69NNPB+70stO55ZZb2nAXFjt5mXbKguLAAw9s9d4w0cfviLrgQYF5Kc8Lk6a8DZlFKg8xAkHDc1kEicU9QtY8+uijVslDyJ6UIC8qQi3o77LesRfVxoorrtjKkwVSi36OkGgxVIegp+9de+3DeaylAAAgAElEQVS1M320ZdJMn+nnDcNCFEUF7ytEBcQeXj9ZhmiFkVdys/LOEMaGqjRvYo/rlnvcC3tGBBfeWcY9+hIK7zLPSpbqPVmIT5061V5r8cUXb/UMCrGUJ3kEkYk3DcpePxUNYwzvNCQFqlfUyIsssojp2bNn7t5pF110kfUZRL3C4v/ss88uhMSCeKC9uVeIGXfuQ38HuXnLLbe0aC/UcoTUZR0qJu+ol1wUlR6YiAcjqkE2b3hus/LpCiOvAOCpp56yXmX0o34EW6Ydq/lVUVPOvpV7krGe8R5TfVRW3sIx9B3Sj4CTq7TMGpug81UKicU4x3PC/Iz5chGeWDIvQg3HRjMbNkWRWDpvLeoJb30dJbDKh71euQYQEONlbhVVyeeff24XgkWRWDIxCpt4yE550ABdA80UeIuur0w5PEKkYpAUkDuogcq1y5f3cyBkKosZCIh11lmn1SWjSIOs6ijEL6FFhKm5GeVE1ci7RZ2FKGExgVoOE+C8snp99NFHNtyJkF8UYhKq5pJYZFoj9BSyJEvClXZB+UU4GgstCCTXi0p8hlgsE8pGnfKYRAo5Acb0qSy0Ke5OOG2BWoK/Uagbqj1UjFkRFNIWXB+1putTJwqgxx57LLdnJA55xb1DDDChRymIzx7PK/gQFiQT/qzeGzlPucc9uT7PIs/IYost5nuLLD4J3UNZASZZ+9rJswqBGaQWlDGaUE8We3kUWWShGIX89pqli4KAZxhCRwokNO+NhD3mUTcIcUghiDXeUxSDXhKLZxZ1JwRsVhlGaXvahH4UHz28BXmXUVQSxg6pJd5L9PPiFZZHqJg8Ay6J6T6b3D/9Ls8zG2qULIkSlPj07cxP/TLacU02c1C0evu6PJ6Jcvetck+ulx8bAEEG4bQfm0m0Ec8NcwA2NbLcrIiDc7lJLJ5Z3mcU0pIsqggSi2syL6J/23333ZutUfKYf3jbQeetcZ7MfI5RAisfXPWsioBFwE8aLp4TRZBYMvFgQRXkgaIEVvjD6raX13OnyMecSewpp5xiJ5i/+c1v7IS7KGPXou5TQhWYyEv2TvfaRRFYkydPtmE2LGaYFAmZ5i4qIHAI+WFSD5mAukF8qdipz4ooce9fFuYY/KI0orgkFruehJ9ATFAHntesVGquqa4Y6UNkQch7s0N+9tlnljSBPMBDjn/xg8qiyITxoYceavZCE8IITyFIRBak+PkRdnPFFVdYJRgEBQtWv130NPWSa9522222LVBrsmBxw9PkGeG5gNTjGRHFmuvdlfT6EHM8n6+++qpdbNPufosll9TjGpDfqEtkEVwqKQ8GvCMs3NxS7nFPFEcoIXj26C+Divtc82wIOZu0TeR4+g7eOZ43IY7o1/xC9/hOXgSWt20YLyDqeC9RlAjJLoQNBDWEFZmJCaEmsybPCUQJyii/UN04GIEvhASLSb8+UdQTvBsQBLzfLonFWMCGBvihiCLMLm0hzJYxU94Vl4DHSJ+FN0Qiv7vZIen3eZdQPqGEPvTQQ6132oILLpiqKt62kXGN9wjCGSLt7bfftv0Yodio1MhQTAFL5gH4lUHI065+yr44FXPbZuzYsbZv8vP8dJX6efmkuW1Tzr7VfX/BUOYkkMv0836JMMgMjHoRtS2hhmw05pmYAR9Q5iVsVBHmCXkjz3TWJJao8+jTZYzze7Zc8orxjrBo+g8J085CiYV6mHHdbQPp6+kjZOPT9SrNg8RCZYaCVzyDyzVvpa2pi9ibVOq8NU5flOYYJbDSoKbfUQRiIiALCCaNrr9FUSQWnTuTVQZTOlmyu3l3MGuZwKLzZyIfRTa4WaSyXATLY0Q7UaKyhLm7w0VnFov5yJd0mEza8VBCls/k3S1FEVjiHcRiwQ0ZgZhhxx5FgptqnYkE6g0WOHkaZsuOMAsNjJiZKLqm4UJM5OUj4y526VPwzmGx5bfbTB1lUg/BAjZR71nch0cUI/gc8R6gziBUmr4OQs29jktQZG28D/kAkQTuotbgd55Tb9ixa9rNfZaS+dWrzmCRD9ZuEg68e8CHBTehUhwDocbkHjJAPORQIO2yyy5xoW8+Thb/ZOLymuaWe9yjkiwqWdgRwhpFoLpERhB5Hgcgue/ll1/eEhyQJeAD0YDJMF5YmLm7JQ8Cy69teCYhsCBp9txzz+Z5AP0sfZlXecNzzLGEDafFRN493lH6KzDw9gGitkG1AhlLcUkswYrP3T43Tnu4x8gYjkLDzQYtbQaxi00AC++ddtrJkvJeJS39PxiCCRYD4Ji0+LWNeKFBFPIu8dzSp0KEuBsoci13HgBpgs9p0hKnbdxzSqhrHgl//NqmHH2r3/sLsSekqZ9CU9rz66+/tgQWJAL9LSR21okZ3FBPGetpI4hO6W/4/yxJLJSHjJtswLCOcRNByfPhJa+kL2EeRf/CdyilkFi0jYQYs2koRZ5j2gn8pX/Ni8SivSG5WUuJPUI55q1y34R8izKwUuetSfumuMcrgRUXKT1OEUiJAAMaHe7CCy/c4gxFkViYlTLYETbgnTxKjD+TJr/QAhZB1J8OMqvFZ0oYM/saOyfsNjMI4SvBwpOFL5OUIALJXTCyGCll99W9EQzjqQeLWQoLTpRH3mfF/Y5MslCX+E1uMwMq5xOJMS3hebKDxN/GjBljCSI/fw/xatluu+1ahfYxoLOw2GqrrRJ7g/z000/2bueff/7mu4bc5Jn3LmKY0BFq41W/uYbMtAuLtaSFe4D4CTPqZTceUsINSWLiwuKO7GoUFmIQGmlDGf3aRu5FFhsygQ4zB6ctWTCibHEnl0lw8WsblGgsdlGfMUFm95nd8SCVKe8KWVjxcvHr5+LUBzUNk1cmyO4mAM8D7zDKBPEM4tn1I03AlQUyCrlSExGEkVgueeXnt8hzBl4QExBZ3jDZKDxcwidIDVrucY/3kd1/yNM4SjP6YsKo6urqAsP9wnBx1W6uUhesUWiimvRLBALR1rdvX9/nAZx5v1BZxE0iEtQ2PC9g4lVkcjzP8Oabb95qjJf3d4MNNmgRrhv1fPC5SxyHhb2LqhSVq+uvBCGAipQ+nU0BFq9BIVxR9ZE+i7Amr9eZ9z1i7AkKYec6Qp5n/d4IUYK/FqoqyBIUJ37+etQDRQxEF31O0r41btu4uErCH/pS1HlcN4sS1jZF9q1h7y99CIQmc0V+33HHHe3YChb047JJDLlHkWQzQarLNLi5zynECeQy7zL1QYnl7YezIrG8pJmXxAoir2S94NaD+05DYkkfwbmY93Tr1q0FhPwdBd9qq63W4u95kFjMv8DAtVwpx7xVwia9z1g55q1pnucsvqMEVhYo6jkUgZQIFEViBVVPpOHI+L2LP3dnkgV5uQzeWYxBNKF0cBUGaSBnQCOkiDAj8S6CLIgKM+FaTPSZtIIFE1xCK9IWBjwmbuzmsjMuRUKzwu7T9e7whoOkrU/a7/HcsFCFpIjrTcJkg/AvFnlMvChxjbaD1AruhJwFe5zQOXBk8ciERNK4MzHFLy4tYct9MZFM6mfDworQAya+/B5m1Ms18C+SRZZrRs0il3daJtEDBw5MRGLFaRvIMibtEK1kWwpbzIiJNe+a38Qz6LmL0zbuzjiqOCaUQT5DXEdCqJKSixjDoyBhQcl9sIjhGWNX2ksqSPZKwn2CzI7FXw2FVqmeR34kFko0+hGIj7BkIWLMDBEYtEj2a5845FVUf5LFuEc92OlHfRCUmRVPH54NQkujEqfIZk6YYXPQfQUtfqNw4POg7IAuzixSIT2j+tgs2sats7y/jMFB5LDfPSYhSCTMkndHVKVuuLz4cqVVlYYRJFJ3+kz6M0JO+/XrZ9skKDxfbBlICpHle+OS24whKFu596B+RLKxoj5Nkg03Sdu4bStqfuqT1bwjTttIHfLsW6PeXzcLr9/zzmYVm5oSypllHy/Xk/FuvfXWs++JhOQz/4LoZQ5TNInFxrx4XjGP9vNPo/6lklhh65SoPjZrEissm2tQXbKct8o1slTupp23RmGf9+dKYOWNsJ5fEYhAIIvJfFqQZRIk6cZlIeAO6H7hKWmvl/R77Kqw0GMxVmrInLvwZkceo1jMfZHj828ctYrsekJwJJm8eu9b5PHLLrusDe9EHUemKuoQx3hbFCXIupMsLJLiH3Y85BNhHbSRhD1EnT9sIsizF2WiLItuV73inZDHydLoTqiEyJS6g3/ajGRSP74v4TBRmLhqGe+xfuoWmRxzDTxrJJMapu1Mopnop8lOmKRtRAEFjiiKeI79ivQvqCniElhx24briQE312GxN3z4cNO7d2/fusjEM0kqeDFK5z3zFj9Vj4S4Quj6ZX3lHGkXN+DCZNzrdeUlsaSeUYSN4JFESZIlQVLquCc+W+y6s6ALIrHc6wSFwAhmgkmShCZRi9+o91+IVfe59OLsLliDzpdl28g15P2FxA0jh906pSFIGEsh5OnLIO/F65Hx5cwzz7S+UGmyEyYhSESBB0HABleQClp8ZiCy484B4raNexyYovYWTyxvu8uinsQM4Bb0/JfaNu73JVSKv5Wq/k7SNlwvr7417vtL34v6jg0vMKfwrKKEwhvKnbdJXffaa6+SNym4jniCUVc2W92kCm6oJccGkViM02zspU1k4lVioUhDGcm/YeSVPD/uuM6mAvP5uCb3srnAvC9NtvQsSSxRzCbJGpvVvNV9FyUagYiDUjNyp5m3Ro1rRXyuBFYRKOs1FIEIBNJM5hkQ2JVhwpXWqFmyJFE9WWBWCnlFnWTggdjw+qwkfahk8oVJqd/gySKbrGHI9iEG8DHxFgm9IVworYzenYwQFoGKxS1MTFGcsUAj9IqdZ7+ddwZywh6ZRKfxwEiKn/d42SWnnkyymdCHFXdyjnqN8B7CECBP2dXFxJd79U7Q3HN6d7/SklcSEoBhMddGXYjyiUkJWZZYDCT1OpMdagi0MCLFvR/3XZPU6ISosZvKIoqJsPg8idpHFAD4r6ASgEiBvGKRCxHqemIR+hPH5DdN20Bi0e+EhTbJO0cIVJwwNbc947QNx4v3GM8j/ldMcr0kMMfxvBE+GPe9dRdYfBcFKOFlLBZpG54XL6kuCxeeH/xrllhiiRavBG3D84FCKq4ZMiHgkNwQllyTdwQ1Du++kO5eEgtVEsf7heFSIdfLLG494i7Ck/QracY9OT+4kBnt6aefth5eYSQWi44jjzzSvk9BXkp+ZsBR9xJ38Rt2Hq8HZaWQV9RZ3t/tt9/ePutRCug05BXXQQGAGplwGIgslBxuO7meWHE3spISJNSDOQDvTNhmlniaodQTH7m4416c5CtuxmHOS5IIFvzeOQB+XDz/q6yyilWORZEBadvGvTfx2IEILiXTXpq2yaNvTfP+onhGmci/jDNuhmLBClIJHzWSh8TdyAp7hoSsYMx3N0akH6f/5+8ovyHCec5c0pu2D0ukENXPyed+HlyMdUHKK7/5M23PfCvqefV+N62CWs6TFYklGyf0iXGJoyzmrV48hEgHRzcbc9y2lOPSzFuTXiOv45XAygtZPa8ikBABJvNMCtjRYWISFi4gCzcWuiyUvMawcS/tJbCYwGFOSIbEciqv3Poz8KBOKjXjHkQPEwovueBdIHLtMDWQ+IJwLha1SYsoMAgDc42t/Xb4OHdQ5kMIBIgrFslxd4KT1jXqeBZbGIt7PQm834talLmmtGGG3+5EANm+EFEs6uMqr8K+49YzzKyW9wbyRiZhrkE3ZE2c9ogiimWST4iN+8xKWA+LchZ2LnnlTjR5zlBG4amSZIHlVXvEaRvun3cU1YJ4XwjBCSkchwyMIiOD2sZLYrmG5dy3a1qOD5abgS0IF3eBRWin2x+7ZBHYu0a9Qk6z6EQxQliS6+9GKBvhHngexfHRg0BgAcSCyFu8/UKYJ5b7XTc8y0uOBuHhVYakDefyO3+Scc/9voxdEv4bRWLxPjC2MraxMSDKV55X9/0lBBOSJMpzypvhMa3JuEtgsRnFM8Mz512E5tk2vEMoNxljve8vfQ9qmyj/Kff9lTE07sJWxkS+98UXX/iSjPR1jL0sfqOINK9Pn/ddjBrX+Jz7Ec87OZ6QVJ4hDN/DNlrk+LTvjUtiQZKgQkNVK+MNcxZI9bh2BqW0jRcrCctl8zSNUjlt22Tdt2b1/gbNdejr426WMMazkcDGqR+xI5k62aCRjSDalN/pq8TSgnti/EMxzCahZK+M41/LOMkmIu8sJC1zYDwBUfK6WS69JBbjGX1pnMiBOO9d0DES5laKd6SQWIwBcVStfnWRDUSyssb1nit13upXD5kHQmTFVWBmMW8tpQ2z/q4SWFkjqudTBEpAAPUPC+MorwvpvJh0xpX2+1XLJbCYECGFriTyqgQoW32VwZxFo5ABTIhYaPI3dvcYgFlYMjHAHDpIvi8TKTwq4qhKvBWRyQiTaggs8cPCeFsWYywQkWfz/0zWgxQ9KJ9ILR53AMsSz7jniqvcEHNcJmn4lLmZZuRaMhGg3VhEIF9PS175qd+4jhCUqMPA1ZuiXLzQaEcmeBiqooaDyEBNF0eNFmfn1zWFR2VE6nYKk128k5i4lkokZNU2LEpYwGNUjfqHtgEPTHghwlFXhKka4qoDgtqGd4h3BWWSvMuEEjLJhCB59dVXrYoB8jIq5XwcdYCQxyw6ON5d3LshHcj7WVCg5mRxwPNL1iAUE24YiN+7JIQLHjeQWPwwNrBhAUFK8Xr3RZFYLnkVRw3CNdxnBKNv+iMWZ6U+e+49xx333O/IDjT1AReUB1EkFqFwhKfxbFIgQ3hOPvjgA0sSxm0b9/0FRxQSYequsL5SCCzGHBZpacmrUtqGpCYsRDmH9/2NY7rsVU5CnGO+HledMWnSJNu/ST+SRbZBSCA2E1iM83sSEkveIzaZUL1ABtDGKMTEuDsqFKvU9wbCjv6Kfp73FixR2FLoG0QxnKRvRdWatG38nl1Rf6NWiwr7d7/v9q1p2iarvjWr95fnBBKRZ4wNNdqM/pn7TELuiZqUOYdkyKRPJKkQ/ZuQJiSZQSHOpqWEzzNvR9HL+Cp+cjI+0D7Mc9wM6EGkDHNRxjNv2Xnnne05XDVxlLF73LlhkuNk3symS5AvXJzz0VfxkzZqRQzleb/jrr1KmbcG3ZNkpCb8LyzphHw/i3lrHHyLPEYJrCLR1mtVHQJ05EhzWaBE7QpmefPSeRFqds899zSnc016DfG4YCEkpZzKKzJoMBDH2TFKeq8i/WdQ33rrrQ0DohioM3lGmUGaeenoWXAGZSxjQGICkUa6yw4z14MoJJseE2LqRtl4443tgn/bbbe1GHAdFt5Bu07UHxUYC+K8TfaZHPnJ5cPaIS5BwjnEW4D7FTNf77klVl/+njV5xXlFro+qzG+CwuQXlQTPh1tY0DBxjPIiiUNecV7XVNrrqcWElzA2niNZ1CR9H7JqG95ZFlo8t66fGCGlhDWwIM6CvIrTNkFqSnaRCSGLCluIQ15RDxYXnJMdWL8sjPQtKPgkSYG0DSQBC5QoVZyQVxCBvPvuYlnCmIMyCAaRWLy/4i2UhryS73AvKNlQF2RJYiV9fiWUA3UcYbSQDfTHUSSWKA0gyRk/KWxekNGNEJyotvF7f0eNGhUZohh0fxIaI5+nUV6V0ja8v9SBdxVSRArjJM8e40vS95f5EAtrMI5LYuE3x0KM7wWFvkY9I973lzZlfoRqKgmJxZhMRlc2t9zC+Ay5hg1B2BzFr29N897wLkO+09e75ALEOKos5glRSn1XcQwRkaZtvLgLYUlfFpeoyaptSu1bs3x/yczIJhbvf9L3xsXUJXAZV+hfSSaDUTv9PGSL9Le8T/hmMk+SjJUSnSBzBtTQqIPxdo0iWl08mE9AhnFd7o3xDcKoV69erV69okksCSElW2nQ/DCqf8jic/Geg/SPQxxxzbTz1qj6yuZHWCZoOUep89aoupTjcyWwyoG6XrMqEBCvGSZ/qC6iwqiyvmnpvLwKgCTX4R6YhEg2rHKSVwzKKMBQGrA7lwWJxUQSYpEJOL9zf/xIIescizqUV+5EEGyRUgcRWCyeUHvgy9WjR49IyFk8EmtOWIqfjwCLfSYtZDZzF9mSaSSIwBICkkUbO4B5FRYXTKJZ4MUlTJIQJO6iPCyEUCYxSOTzIK/EowiyIyyEkPryDDCZ5vnacsstraImSjkZl7yiHSVUA0ItrqdW3PbPo22oL30RKhcmvCyyFlxwwdAqxVVecZK4bcOxvG+8G7QH5EScBA1xySvOL8kcuD83hNC9WSa6PKfjx4+3oZW8N3GekTDySs4vZG9QBkEviQUpQHg46oBSyCtZKBFWWhSJxb3w4323JKRE0ohDXrL4ikNiyfMEUcEzyDuMuiGqhL2/cXy2/M4vfjk8r6WQV6W2Dc8H/RlqNBaJbIiU8v7SxyQlsaLwD/s86P3l2ZFMaUlILL6HPyPnRXWBupQxJyq0NKxvLeW9+emnn2w4NH0Z7RI1PwrrW7NoG86BOpR+LWrcy7pt0vateby/4PD8889bpS/vIIolr/dhnOfarRsJSdgsRF3vR5YK6X3//fdbhaAUUQYzr43jveXaA6SZ+2dJYsn9M3ajFIQsJtMnSTpYWxF1ApnOPNpPGR8H4zjHyPuLgpR68M7zL4QghCHvf9K1VynzVhSYYEH/w7uG4n+55Zaz45Uou1yFftg9pp23xsGtHMcogVUO1PWaVYGA7MKzy16OTHBp0rn6Ac/Em51KFiQnnHBCoUoyqQ9YQgixwKKzZlHCwJWmeL2k2M0lGwwhBAxATDSYmBKih2Tbu7hlIk84FPLtoAxATCYxUYV4CppI+u2ekqKbnV0UYCz4CbGCsMJs27tYEMNUN+zRDw8WyQxqeSkAxRcNLyOk6OzKRYVhUU8GbTy6WKBFqSJkgkv7hHmLyO4XuMXxvKIeSRYNMolC+RLHtynJ85lkIeUuPuL6FCWpSx5tk+T6cmyltA14o55jYkrh94EDB/oSX+4CNa6hdFxs4pBXnEsIrLAMgl4Si+/FJa/c94YFBQsmrwdhkraLe//e42SBRMgiCllR5tA30lYsZNxd8KQkVtJ6CUmFT6SE7bjnSENiyXjDOBLXl0WwL2fbcN9ChEB8+YVkZ0GUxGkj6VuZvwwZMsSG7brjcpK+N871wo7RtmmJTiW1TR7vb6nPi/t9+v99993XZnYO85byI1Ckv0chyKYKc9uwwvFkJmTejSl/HG9Iv/NlQWIxH0fJRj/iV9iEgryBoGOtwKY7YfsQW3E2p+K2EZEt2FKgHA0q66+/vt2QYkxCtco8QYitoO8knbeSIABfMcaYoMLaY6WVVrJ2J6xXmAsIsRX3ftv6cUpgtfUW1PqXDQE3xCdJ2u2sKiyLGFQxoqBKc27JZkjHnBcJEqdeTPzosFG/RBnGBp3PnTCz2IEEwwgZqb3fIsx7HlFpQRqhroLYS1O8E2Z2cSBFKHE8I9xJQVxT4TT1jPsdiB2IN3bporINuueMQ5TIpBJPmzjhCKQ7Z4CHgIxb4iy23boGGefHvV7QcXEWUi6Zwq5fkFdXqXXJo23S1KlS2iYOieX2L0nIoDi4xCWvmAwTwko/EpVB0CWx4vaBbl0lJDTIoDdO28W5d79j3D6Qz9lMYANACmoaCCzIJFe1mjeJFZWpLg2JhZKF8SoqfLFS2satB88jCz88If1KkSQWz6NrRO/WJ07fm/ZZ9X6vnO+Ntk14K+bx/mbx3OBHy2YVyh9UPtSTcELxxHKvwQYLZC3EBcQThAqkFREMEBmQMFHEDv65hCFCCgWpiLkmG8KQNcxDsL2gn4K0wavUTWLDWESd8OuCEOMnKmTfvSfJ7sj36Q/ZpITQ4l/XmsCLNUpRNnC9iq2o+w9rMzaoGUeoBxvE3Df/UregwrwYD1Tq4VVs8Z0081b6Vp4L5mrgQOIEQorF+sSvLoSYQl6ynvMqtrJ4TivpHEpgVVJraF3aHAIYKtKZSxhDkTeQJp1rkfUr+lrsyhNqx+KOnREGcwZQwkTw+fAL8WRAwDQXhRaDBaoezKBLJTDEbJRQKna5IFtYIENi4S/gVW0xicDzABNhjKcJj2GBmmbRWTTuUdcLI0pc8ipM9RJ1jTifhy223TomMfuNc13vMWELKS95hSIjbshmmrpo27RELYzEchfiUYrCpG2BKpQFARNlkk3Qh/mF5TDJh7TB8wlynT6OiTa+Nixi/MLgeN5YgDCpLTWTq9995UFiecmruNnspH55k1hR7ZuGxIo6Z5rP82ibNPUoisSKqluRJFZUXbRtWiJUSW1TjveX+2cjnIJ3lWQD9yOxxAOL8cItSTKhSlgbBJBf1mTGGnye2CAXr0D3Wt4NHLfPZnxEnZyEwAp6X6gH82NUafjZobBkPk0fH0ZsQeDstNNOlszLKkMixBYWCRBrhEdLwdc2qEAosYHNvBKCK4vCWoW1BPYEqPGoE1jzb1CBeKStwQN7h2ooSmBVQyvqPZQNAVFBoUyBgMiysJiC9Scbm580VDKTsPOZxkw8i7oyuDCYoh6gxPV5yeLa3nNgOknoAP4dDMhhgyf1ZlJN2CREkRQ6eQZsFpNp1WiSPY6wOMlMF3S/4u+C1wGTD7fENXwOOjfPD+ozSDruixh6MhBFeWfk0TZ+RAnPL2o7lFd5k1dyT36LBhb9EuqYN3kl9fCbrLN7iQKNCQnKq7zJK6mLtk3LJ96PxJIQZEILsiavuLqk92bXmsm2nxLRJa+CJu5M2iHBSQ7B77zvpexEx+0LslyMl0peSZ2VxJqLRJZtE/d58DtOSazWqGjbtMSk1kksFw3XE8uPxEKRQ+QFyWQgSeImKnHHfXxT8dti/QBp5vadEFCQRRTmj5x/iy22MCi38CnFOoXrs1mM3QaF9oNUQRGVBXnlfWPEDJ31Fps3qJPw7HvzzTdtfVgvoVCikDk0TrbfNH2aZMDlHlk/MMay/tpj084AACAASURBVPBTjtE23kQsaa7p9x3xwOW6ZMNEwQuJhW8qazLm/uCCWpl5RZyM0FnVrYjzKIFVBMp6jTaPAB0zmR7wAYJNZ3Gwyiqr2F0BYtZhtOnU06Zm9QLEIoqOETmwLFboCMVUEM8kySaD1Jhd+ajsZ1k3AgsE2HzIF7fsuuuuVtYMRkFkCQNAXV1dLC+luPXGhwxVQpShIcQJAy9Zq2hDMeCkg6fu4FpKISsl9eD+WfBCQPoVSZPNBALzdiYkEKIoyZgo8JxFmaMG1RNSEULEmynPzbYY9F2eaTyustq1cidMQhSxg8Z9MrAWRV5JPdxFA+8Mky/uuSjySurhnaxjWIrMvEjyStvG/y3wklhkJ2WSnAd5JTUII7Fc8orj6R94Xpi40t8EhRRg8EsodBEJRrJYjGdFXgmmSmLNRSKLtillTJTvKonVGkVtm5aY1BKJxRwQ9S3vBfNh+nTXCzWKxAK5tJm7iUxgA5F5MyQUSWvw1MP7EwsN5snMAVH7Yu3h+p5KEhMUvX6ZmrPoK/zOASmDpQZerH6qMb7DPbAmYgM6jldrmrpiKM8mN/PsIP9jUY5xLF5VeWwcc6+swcAiyMaG94m2ZixkHlPEhlYaTNN8RwmsNKjpd2oKAToAjPIGDx7cKgbaXXSSzW699daLNPSLAx4sOgMDEmEGsbCYZwYZFjSQaBJ7TccdJ6tSnLr4HYOklywnzzzzjDn66KOtKTkLKRRHyI3ZsUFBwg6Pt+Om0yfWnzj/uKa1ceoZx9TeNa707h7FuUacY6Kk2XIOdkf23ntvm5mMUFSIrCwKJAiGmOyUIUOH7GRXijBXFuHE6rOo9fMZI9sgz/nmm29uLr744lxJLO6V0CAmAkUPqu6igXowCSAteVSGqSzaxz2HH4lFGGvv3r2zvlTk+VwllraNsSG/YuzOJgL+S7w3SbzXIkH3HOBHYtGH0q+ykODa9Jm8n26/ykKI9mO8oE/mh/Egy/41zr2Ushj3mgGHmRjHqYscIyQWmTwvvfRSq3RNuzGQ5LpybDnCkfzqWUrbpLnvoO8oidUaGW2blphUO4nF2HLvvffajV53bs+8Ga9RiCVRMPmRWISykfCIuVMS3zzvkyfJc/y8ncI2osuVwEo2h1GLMd8vYmPGrx/D8w9SD/uRcvgfu3XCcgDldjlsbLIcF9KcSwmsNKjpd2oOAYl99pNm+oEBSYACR1KfQnQxOKVl4SXmOYmpoKvYgthi8ZNVlgoGDyS8EC8s7OS+WICxyJP4cD8jdBk0UasFESlpHjBJq85OEvLnoBBACTUEC8iChRZaKM3lAr8joZ0ojKLMMfG6YSLz8MMPZ+J1xMQP008ycyEL57mTwiIcCTH+Xjwb3ix7ruEzYZiYJicxbI8LYhzz8LjnKuW4Slk0VNJkXdum5RMVx9i9lGfQ77teEotwwKefftr23xC+hAhGFXZ/2ZlPGwYddf6wz933io0N+iFCGcOKl7ySYyHtsvBSgcTCtwRPlKLJcu7FJbGwGmDhiuKi6JKmbfKoo0tisYHjZpLM43pB5/T2vbxfbMiVo2jbtES9ktomzfvLM06bejc83AzDzM9QE7EJTfgbinnmaZirE9EhCiKXxGJdAYHEWF1qFlzxR0R9Lj5XzOeJ/GDcCRo/RIHEXJrQtR49ehTyyrBxDjZkAC9H5nf3JiuFOJLIk1KTeRXSgBlfRAmsjAHV09UOAiLNZBCBGEBVxOBDSJq7o0EoGEQJht5ZFzGR//3vf29j2JmkS8yz37WoJ6FlaRc2LIwgZiBJCLtih98bauaGuxAOxQKGSapbMDmnoBzLqojyiMEtLNMfcfMHHXSQXcjk4R3GAhQCjwlIlBk8fkeoAghPxWCxlEK7MLGhfZn4cG7xJpDzuovjPfbYw2ZmdGXWPNNMosjemAd5JfVQoiR8sl50OKNbG22blm2TNYnletPxPqKQZCHjeoa47ym1YQMiLnlVSh+S1XdZuLHBsfvuuxv6mbCNG2/YIGMKmxuEGzOOZkViZXVvac/DIpiQcsYE73iY9pxpvpekbdKcP+53WOCjNiGMH9KoHMQidRWihOQtzOXyCjuKg4u2jf+4WAltk+T95dlmcxIlrHeT9sEHH7QkDCp5V+XOc0iI3HHHHWeYH3v7Pa9COihDYZznzHuMrGU6deoUS4UOFthk7LjjjtZnKg+/K7/7YCMfco15a7mVTxLxUW7iiGdlyy23tBExQWGVaZ6JtvAdJbDaQitpHSsaASGR2Ikg3IPBYOrUqXaHhF0VMsnlNWGVzotdXSEsZDDymgri38LgmJa8YuGFuTCDFwsMQt4gsvwmnhzLRJ0wPYgcBp206rO4jc99QxQivw4jDTE232effUz//v1tHRm0sy7iEQCZhsz4wAMPbBW2wiQH0hMTylI9zDgX5OTnn39u493ZRYPU9CscS3sgQb///vsNPjnlKEqUKIkV9dxVikouCxJLsjoh92eTwS2oc0lD7ob1xjF2j8KvnJ9zv/T5ScgryTZIvcmcSBhhNZFYbDJ4NxXK0UZx2qaIelVKPSSZSpGhpUH4VgomlVKPSmqbOO+vkFfM+7yZ+kS5xCYqm6dkpPYWV23lVVjxPXx4iR5AiZt2Ll/Ku82YDFlChkLugXsssrDOwe6h3CFzlUIciWUJoaTlDKss8hmQaymBVQ7U9ZoVjwBMP5JayWiBDJjdBtdgUW5COjKMEPnJm6hxwSOkERN5vLf81FBZAg0mDKioQyjsIoVdU0L1UIZlpXRiMsM9E3JH2yCn3nnnna3xNZNPd/KAagHyDAJR2gSFHF5lTAK8IXRJseJanAfFHYVwGXlG3HA8PuO5YEdNPJZclRokH6qpUhY2mKHj4wQpRXEJTb/7GjNmTLM6IsvkA0kxVBKrJWIaTtj6CaoGEkvIf8gr8dPq27evTYXNLj2EO8a53vGlrZNYUf2BTL7Z8BHySvpqCW+pNhIrChP9XBFQBNomAmHkFXck/R1z0rDNU7HZgJQIs6EIQonx5sorr7Sb6czTl1hiiUSABpGGjFcoy5jPl0sZWynKp0ohjiSihLYpd1hloocsg4OVwMoARD1F9SBAx42RNUol7y45IVUQEah3XNWRdGT4BqUhkYQsQ1qMSSGFNLSEXrCwCTOWlnSufKfUbCB0hChyHn/8cauwItsHhIxrlOiSWCiwUJ35mYFTHzF6hGjKIk6exRwhGOeff35zZkZ58siux9/ZmYLMgRRiB4xCe0Eu4WOG1wYEWKnpZFFxsQsloZBSD/cZkTaBnKJOG2+8sTVtx1wf0gvvK6/XQSlvkktiQd6FDWZ4wqAKYwcvK3Ixbd1dEqvIrGne+rpECeGc7PAR3lJ08ZJYEIz0R+VQB2jbtGx9rxKLDKy802HF6y13+eWXW7871zeQbEJBWT+rmcQCG0JBuEfXS1HwVBKr6N5Hr6cIKAJpEIgirzgnFh877LCDNV8PI7DoDyGKIKFYF+CTFbe4Hlt8h3GFtQRhunEyW8t49dRTT9mNVdYiqPrxmCXkkTlBlvPWuPclxxEBwuZPuUPmZA7Nv+UkjmSdRfRJucMqk7ZlqccrgVUqgvr9qkLANRing0Thw8AEOcROCIMB5AghWEJiCQPOznqSULCwkBIBFdIDsoUdG78FLNckVIyBsRQjVMk+R8ijW/yyorgkllci7X5XOla8qcClFG8JNzwQ7NmVX3jhhW2YCcoFyEY3bJAJAItLBlzXjwyCCaILoiQtIUCYHgM4hBFSZny8uAZEEN5bYpbO4E94ItiijhKTTJlUHHvssfbvQQvXNC+WS2KF7ZDJ4EtaXUjBrl27prlcZt9hUkQ4JRkQozxzMruoz4kgsfCWwFOgEnxZeKYgPPIKQY6DpbaNP4lF+vMhQ4ZE9muEhBxwwAF2U+DWW281a665ZhzYWxxTzSRWFBhKYkUhpJ8rAopAORGIQ15RP8mih9I2KIRQ7iNOVm2/eybMkSQRhNoxpyIzrWzGk5mWeQ0ZBv2iSTgflhb4c3k38OVazFlREmc5b03SdthzsGmEdyT+YkH3keScaY6VtReEGhluiYIpR6G9WZPiRcYaFauYWilKYNVKS+t9RiIgxATEi3ehAdmEOgljWkgCvKBYlLCLLsaC7FDEzSbnhpRQMUzFIYNY3HzxxReG3Q+ywEGMMFCwG0PaVq8ai517BhTM+zAC33777SPv03uAxNyTGpZBD/UJsfqQTpAb3C+kAtcgex3FJbGCdmPEByoLrylRmpE+nsHZVcC5pA1kEsoZiBkKEwsyN/IvRpMY6Ycp2uKAh4EkuKAqQ3UnhYXWE088YUkY2g3igYyIPCO094QJE2zbEioIkZZU1h2nbhzj4sFEgx+vySbPCpMAsIQQrIRC1jTatcgQXL/7pq0gN9MSnFlhyfNEXcqRrcx7D9o2LRFhPOAnynjaXUyU6jenJFb1eWJl1VfoeRQBRaA8CLjkFTVgI5VIDFS23uIqq6IS/DDPhGxKM68fO3asnd+hVML2A5KFjV7ZRGVjmo06IheY03vnXGw6M3+FZGM+SYH0YlOWc5ZzbsRagOQP2GSUc2OPsZ31EmuAcm660jZYh/BslXPTtRxvnxJY5UBdr1mRCMiOR9BCww0FYQBA8bTRRhvZeyGlKlJfv4x73puNCimR41HJED5EKBxsfxAZAbHEwAKphmosSZEFFkb07v3IOV577TXrGcUgCjkEqSbZ6VwSC6UYyiZC9VjUjR8/3mbiQ73hd94kdfz6669t2lyyniCT9QtZdCcREH2Yy2dtcMn9EoYI3rRNkHJJVHzcY6n3ngQn91iXxGLigVIMNSEF800IUUIZXbIv7bX0e4qAIuCPAIQ1iwSIyKQh3vQxbIiwEJFd5qgsotXcDqrEqubW1XtTBNoeAu68k81V5pxEBYSRWEIuMUcLSvBDyB4KfTZCmZsvv/zyicARooyNeOaghC0yBhENwPyVhCFSmB9iUQAx5d2Q4TusPVAPl7rxm+gGQg5mHk6d8toATlLPSZMmWduScm+6Ir5YcsklIzfUktxbWzhWCay20Epax9wRYHKMGgXVUVgonptdD9kmnlgoavCNoiND4RNVxDMrTkgJ1yMsDZUMnTaSWeLn3Q6T+GvInSjjbr96Sfgjg0GQfxcLKUghyDkGZled5jV2d68B0cUuDj5aaTt4do7IKtizZ0+rYIJA89vZ4rqioMPMEH8pvpNVYaICIUeo5iKLLGKVckEeBm64o/uMJK0LZBnKFxR4UUoPv3N7jd3dYyAj8VdAhq1FEVAE8kFAkmywuEmS4podcMI4ULGy2MAfSgqLE/q3bbbZxjeLVT53UhlnVRKrMtpBa6EI1DoCfmGDYALxRP8cRGJ5E/wQ1cEGtKjkOe+ll15q1yN+8/24uJMcBGXQXnvtZcPL5PySCIlrsNZhXUFZe+217VybpFCVQA7FvU89rnYRUAKrdtu+5u48LAxGQvFQ+KA2IowuqGDgjTE4mQmTGmC7ISVxByfXlBHixBu6JlkQo7ICpiWw+J5Lhnh9r1wSi4GP0EoGTYzEo+LTGUxRV4E5CzMWZRBfIlGGlMLjC3UbJSoMR2TXaVLsEhJE6CTXpt4u6eZmDWTAZ2IAmQaZ5Vck5JEduaSpbVG9nXvuuc27ZEi8MVxHHpx0J85tN9oG2ThhplmEUtZcB6I3rAgkREBMe/fbb79EXnPuOJFmYyJhNdvU4Upitanm0soqAlWHQJjnVZysucwnmcdDdjFHY44nG7Pjxo2zyiuyfaOUD1M+0Rc+8sgjdvPc68E0ZcoUG5GBrYV3E8TtQ5m/i6qJhmLDdODAgfa7kt276hpQb6gqEFACqyqaUW8iCAFIkQceeMCG+L355pt2oGBnmx0PwgDdIqF4mKYzcKCsCiN9+CwpOfHtt99aA3BCS5JkrmDARIVFrLNX1SOKLogjlFJJ1Dri34XSyUuMee+dgZlBDTLJaxDuklhh8mn3nBBBqJiIzZddID7HeJK/y46RS2JBHEJSBRFHQuZBAIFTnAJByE4U7c4zQuEe8LIifEfq4ZJYHAN5CZnnVwRXFrBJ2lnCD5nUMCGhLTHW5/95XrkvFHhJwiNdEguDR5R24mUWBx89RhFQBNIhIH0z/VXSEELJtkQfxMbKQgstlK4SVfgtdwFGn4bPi9fnrwpvW29JEVAEKgABIanY+GY+SviWW+KQWPRhZOjGesMN6UMJhV0I/X7UXP7pp5+280FCBFm/ePtA1j5sJuPFSh/JvNHtO0mEdN1119loBeqAZYnMgSGyOOdhhx1WVs+rCmhurUKFIqAEVoU2jFardATCQqhQ0DDwuJnxRFmFiTthe8SE+xV2R1DEMNAkCQvhXLKgWXbZZROrt8aMGWN23313q1ByF0OEAWIgT52SEBtybyiJGAQhjhjkwnZ8xPAdY3QvgZOExHJ3sCClkC0TIojCCmmzF3uXxAozv8T8nsEcMg7VQ1Rx1W2QOphCEroH8UTB24swyM0228wqslwSi92poKxikqGEZzCuSk/ChpiE4K9F+mIKfgio9SCvOC+7dnh8JckCoyRW1JOgnysC2SOAopO+FYI8ruJWaiFjxVJLLZV4oyT7O6m8M7IQY8xYeumllbyqvObRGikCVY2AbLoGzcPikFgARD/GHO/TTz+165Fu3bpFElcCrBtq7rehKh6MH374oR2DUHnh0SVZvCGvmNtKYcOfz/HT3W677WrOFLyqH9gqvDklsKqwUfWWjDXZFt8mCA0W/GSLeP755626ClWLN8yMsI2hQ4faz8Pi1yGPUFGlCVOTRQl1CfKcCmo/UW8xaXd9uhgA+UmbGQST9COOOKJ54JLsikH1wAQcFRs+Sl5lQFwSSwzzvWQUBBFEkZ9nlpBYXJ8sJITDuYSdqNRGjhwZ2wMLNRltSZiipAYGy4kTJ9prkJYW5RMqMXzGwNglsWhHiFCv35ZgxOJVfNKi3kshEh977DGz0047tTicOo0aNcrWk2eX9gI7r4ow7BpKYkW1gH6uCGSPgLzXXv/AqCuJAos+JChhRNQ59HNFQBFQBBSB8iAQl8QqpXZs1uJdhf0GERqufxXzRrxOMWnHw5WNYeaOorxyyatS6qDfVQTKgYASWOVAXa+ZKwIueeW30GdhABnx29/+1qZBdUMFXWUQihzkvUhwUSVBzqAQgtjo3bt3aChb0A1+9NFH9toQLxjGJwnlkrA0CBNIGgikuAWlEcQXOzIrrbSSjZl3CS83cx67Mv379w80XpcMJxhVkiXLa6ruJbEguVxze1EnseMUFFbDOVDCde3atYUizFViSfYUSCTuC/kzGVtQkREiGhQCKpjR1qjOwIW2QBXnFu4T1QQDPwW1Hd4AyLpdEquurs5gxInii/pCQF188cV2khAnK6Vck2eR5yss5PCtt96yio6XX365VRhnnGfBm52QZ2mZZZaJ81U9RhFQBHwQoC+gL4P0Rj2JMtMN5WA8IvSaEA2vf2AQoGym0I9BqtN/Dho0SLFXBBQBRUARaGMI5E1iScZC5r5+Kl/GJTalmTNS8Kb1Kq/aGKRaXUXAIqAElj4IVYVAFHnFzUrmPYzaIScIGXONuyE28EPiRwqhZchwKYS8QWZ07949MXZC3kBsJF2YQOigOoJsCsuU6FaKHRhS57ID88orrzR/RGjcKaecYiCBINMguJANs2BC1XPLLbfYHZ2g7IFilh5EpAmJhUcA53QXdIL/iiuu2CoEk4UgiiU3OwqDL0bGhGxSvMbuclNJPaLC6iHn9PpegZEo1LzG7i7u4EoopIQBxnlQ8Gnjh4yWYeSkhHEyIQkLpwy6JiSW4IkxfJTPQpy66zGKQK0hIB4m9FcY6UohxJu/MU7IuyUbBISfo/iEbHfD173YyfGQ6ih96Su1KAKKgCKgCLQ9BPImscaOHWs9swg3926auglBlLxqe8+O1jgYASWw9OmoGgTikFfcrHhdYYqLcodFBQUfJna9UUVBTrCIIKRQFicQKBh7H3rooSV5bqQNKRHvLTLkMUgttthikW3nKqtYUGEmDKEl94QXGGQc9+z1g+Le+dyPxOI7LNLCMjYycFK8Sighjljcuf5QLjEDGYUxJn+jUD+3Pi6JBRGJTDppZj2ytLCYpJ5heLppj6mX64/mklio9FB08YxwXNKQTvHvIvSVkNcwPzPX7D3MTD7oAaGtqV/SOkY+cHqAIlADCPD+oB5F6QkhvP7661tCijEIY142GniH3dTlZIOib6Afh6DGWw/1qtu/0tcQfkwf8PHHH4cmiqgBmPUWFQFFQBGoCgRKIbGibEJcxS4bxuecc06LjUmX4MIWgygMLYpAW0dACay23oJaf4sAqikm/SiDWEywuFhzzTVboeOGCPIhu+WEfbHooPj5lLBY4adz586x0IbUgBxB2UU8utcU3Q0pietlxACGYotY96gsiVJJMXCEQEI5JLv4nItUvaiyyNrn+n0RNoffCqGTFEgqMg669/Dll1/aMDaORbaMiW6SIqGQGM8PHz7chmNKOB8Gklwbsg0CB3k09UHNBClEu4o6ySWx4qgavHVk0CdT4dVXXx25UHTJPa7vqiJcEos6hhF/Ugew4/o8e1JcLzIUaHi3BRWXVPPzPkjSHnqsIqAIxEfAffcIv0VNhWcdZDD9BH0rZLo3I5TXx44rotRk44SQbsYMFheEZtOP4JFIWHKQCjZ+jfVIRUARUAQUgXIj4JJYW2+9tZ13eq0rvHVk3CD8nE1aIkaY7/mp5pkPMw9m44P540YbbdR8KrH94BxsnJCVUMeVcj8Nev1SEVACq1QE9fsVg4Cr4MFrhAWAG+bnhgYipYUU6devn+3I2aEguxthWZi440fUqVOnRPfmF1JChhLOe+qpp7bIGueGlMQhseR4P4lwUCUhiMAhyGze9UNypcVedcGOO+5oCSsUaMTTgyv1iav8IRMXqjF3wJT0vpL5kKyGAwYMsDtHXMs91iWP8C2DcJLFYRISC0IREtId/MUPjVA/7icsLNQlP70kYhISS84ze/bsVkbsYiofluHQJcGY0LCARgm3/fbbJ3pe9WBFQBFIjoDsZqc1wmUDg3f22muvtVlFvcWb+TR5DfUbioAioAgoApWIACQWnqlkFA+KcHDrzSYvm80SKcKmB/NkNuq9JJTMH8lI7s2Q/swzz9jrsWGdZuO5ErHUOtU2Akpg1Xb7V93dB5FYLnmFgoYwPtRXboEEII4coiapwbrskhBSwkDjVXZ5w8I4HrNusspBJKG2wf/IOyhBjOCJxPcnT55slVRRWQLlniTTX5jhO7hAgqBy8qrPXnvtNatQcv1dOLc3nC/sIYLoIpyGe3ON4VEbYGxMWA33BCGF2ivIwFyMKgmz8xrHxyGxeC5IHQw5Jkbs1JudKSGBUJoRQupVTrj3J2mLMW73GtDHIbFcEszP0BmyDhwgyIKeU7c+kqns3HPPtW2lRRFQBPJDQHayb731VmuYS0KOoEIfP3XqVEPijvnnn9+sssoqLTZFUFyS8IE+kr69R48edsNhq622aqXaze+O9MyKgCKgCCgCRSIQlm3bWw93kxULEDZ/2RhnrXLmmWe28EeU6AbWL94NZplzo/BN6r9bJDZ6LUUgLgJKYMVFSo9rMwh4SSwywrHjEEUKsIg46KCDbChHWCY4LxAuGcVnQ4YMMeyAQHII+cSA5TVe53tPPvmk3V15//337WlRhJHqFvUXBugQNi+88EKqkBJRYEEQQRYFlTBShXpTN0L7UAvgS7Xzzju3SNUbdF7Xp8mPeBMlA99H+gzRFpSVkGPEOJ60wYTWuMUlsY4//nhLmImHVJTpuUivuUevd41fW7P7xY8fMeiSWKKWgxikRJFXci1wxmCfTDEQmyjOSCLgV2gbsCBTphJYbaaL0oq2UQTEh5B+kE0QFhTeQh8wfvx4O94Q+iEFZRVJF8KSY7RRWLTaioAioAgoAjkgIJusbJiwLmFdwYalrAuI7mBztlu3bvbqb7zxht1YYc540003tZirS+TDbrvt1uqzHKqup1QEckVACaxc4dWTlwsBl7SQOkQpWoQMQIETV4Hlklfsiniz97neVch7GTi8BVUPISWYg/uFlCD7PeOMM3wlw2H4yv3gpxIVHoesGZKLOvqZQCZtxyjyivO5XjLcN15a4onldz1RlAXhCBEFjpBQqMQoUeSVXOett96y6ixCSLl/b+ZEtz5RyjYhsQgRhJgjZDEueSXXiWv4KcbvUSRl0vbT4xUBRaA1AtKnQkahWnU97DiaLKr01WyY+BX6JTcJhGKsCCgCioAioAiEISCkFN6KbOQy7tx///2WyGJMIuIDNRYbmWx+43XFxjikl2vJgS8uNhzYdWgGan3m2joCSmC19RbU+gci4JIXK6+8sjXIxTDcr7g+SyhZCOPyZs/zfi+KvJLjMUrfcsstzfPPP2/T3DKIQNawQ+JmgUP59corr9gdFAy+MfaFdOPfNNni3HA0PL3YqfEzf5R6Cl6YtHtNIJM8ZnHIKzkfdWRBh2oKEovBFhN0yEC3cByhfoQPIoHu2bNnZJXikldyIqTamOQzIQjyJRPjd/DxKuqCKpSUvJLzuB5lkJCi7BNlmajOaC9v6uRIcPQARUARSIyAKLB4pxlPJFEIoRssKEhAQf9B/0WoMv0aGZ+mT59uPRdRbnp9/BJXQr+gCCgCioAiUDMIuFkGXU9b/BQhtPC7Yr4o/lisM5jLEsLuJhxizfL666/bJCNha4GaAVZvtE0joARWm24+rXwUAlHG7nzfDfvCPDsOGRCXvOI4Bpezzz7b+prgeyIFdQ6eSww2eZUPP/zQqoAwSY/jnyXqIpRMLL6SZipJQl4FkVh4fBF+I1kTkVAzCFMfDPG9KYL9sEtKXsk5yCCGLxlKLG+qe9qSMEPk2uxg0XbeDJPeusyYMcMSh6g1/DyvuDeIMxR/hLCSgDjAWQAAIABJREFU1Yzw0z59+tgQSBbGmD1zzxB87LRtttlmVr0GIUqJk/Uwr+dLz6sI1BIC7qYAKqxDDz3UklP0T2+++aaFIshkV7LCslFBGDSeV1oUAUVAEVAEFIEoBMTqguO8ERVEcbDpjvJXEkeRhZC5LN6uUZvXUdfWzxWBSkRACaxKbBWtU6YIhJFYXuPtuOEdb7/9tjVTZ9ECQQRJJTHobuXdbIOQD7vssotNc0tGEAgJwgPZQVl88cVT3TOhZgxagwYNsj5ZfkUyk/BZFImF4TDx8wx+3iwmURUcPXq0/S47QX7XmTRpkl24QdhQIGk4fvnll7eEjOsHxiCMWg5Ch/C+V1991eIMsRaF1YQJE8zBBx9sqA+eMxjgu7tN3333nVVL4E/G4pPrQBqRiRDCjjAgPKhQWFA23XRTe8wHH3xgUNNBIIX5UnlxEvy5X8wzhbBk94y6MRnxFpfcBBtUeRBVeOpImClmz9wf9UlKNEa1pX6uCCgC/gi44dbuEW4Yh6gk3c/FYJd+KYnHoraDIqAIKAKKQPUiwBwP+wzmuWzSBs1xZYPZmwUbZFjLjBo1yuD5S+IlMouTdbvUiIrqRV3vrK0joARWW29BrX8sBPxILML4UL6wQwH5E5e8kgtGhZzJ5yhrSJtLhkL8tVwlDyEpriQ41s04B4kHUlDIG4e6XlMYQF511VWWOPILS4RUgcwhY1ZSAsvNcgIpgyE+xIo3Q6N7j3jCEFpD7D714fqXX365JcAgwigcg68VkuiwDIFyXjezoDd08qWXXjKDBw+2Mmq3QJhdcMEF9hosPjkHkwCUU5hlUjgG3PAdSKKa86uPZDNDXQURClbc25gxY6ziiufCT7HFIhjSDawWWmihVKGlSZ8xPV4RUARaIkAIIeHMkNOMHSS22HrrrUP7J0kSwpnCklUo1oqAIqAIKAK1gwAb3czhiZgI2wiROTabumwGr7POOq1AYm7p+mNxAOosrFGibFFqB3G902pAQAmsamhFvYdYCHhJLHypICPSkFdRJJZLXrFb4jVMlNBCFDgQaCiL2C1JWt577z2z7777WiVYGIlF6AukEObkFJesca8JgbL77rvbOuE5lVTZI5kFF1544WaPGFGhcX8Yxa+//vrmhx9+MLfddptVFEEMeRVbZGBEaQRRw+dJ4/WRVKPCQu0GQbjttts2G7ozSYAQI0SQXSuUVvhZcT2vYot2oq7gB7E1//zzJ20ie7zIv2kv6sN5Ud+ddtpplth0FRuo+8AJtRdhinyuE49UsOuXFIGKQMBN5hHXY7EiKq6VUAQUAUVAEcgVAcYH1FcQTWycUrxWGlKBESNGmL333ttutjKP91P7cizzVjLlTpw40WbljrP5m+tN6skVgYwRUAIrY0D1dJWNgDc7YRZZobxKrP79+1uiiB13P/LKJb/69u1ryYqkaic5h2TFEkVRGIkFWcOuDRJl1E0MkJgOYzIMUQXZ88c//tF89tlnLQyKk7Sou1CjLqKAAnfC5zCPlMJOEQon6hDXeyxJXWSgJ3QPgoyMLIRbejNFurhAlqGOgNzKukh9Nt98cwPBB0nHBGORRRZpdSkhArt37x47I2bW9dXzKQKKQDYICIlP9qignfNsrqRnUQQUAUVAEah0BJgro7RfdtllmzdoRflPGCAJndhcJ6utG30goegPPfSQHUuY32pRBGoRASWwarHVa/ye3Wx7ScMGg6BzSSyOgQgJI684Bu8rlFml7MjjjcRuDAQQAxskSVQ4IUblpNhF4UOBxFtwwQWtiovfr7vuOgMJl1R9Jdiw8wNJBlmEiSR1Qtm05557toLPDa/D4wmj9qyKa7iM8TrKJtRqfub0TCYk9TCfU1/SEWdZqA/npb0pPB8osPyKhBhSp5EjR+ZCqGV5b3ouRaDWEWBT4KeffrKeflJ4j8mayiIkyBuw1nHT+1cEFAFFoJYQkCRQqOvZ5CVjrRtlQIg6G65s7jJukDCEueM222xj5+WywckGOJYgzN+1KAK1hoASWLXW4nq/FgHCyEgxy8CQVXFJLMLDIIKWXHJJ39O7JBrha5impynigQURh5n3H/7wh0gSi+swQOLfghoJQ3kIN+p84oknmrXXXjtNVVp8h/tD4YUybMMNNwzNuiVhi7vttltqJVpQhTGwPPzww82jjz5q7xEyDVN2v4LUmjqjjkKF5WfKXyowrgF0FGEHAcjERgmsUlHX7ysC+SJAf3ryySfbfo4+ZIcddrCK1gceeMB66LGTHuY9mG/t9OyKgCKgCCgClYIAm5lEXUBeUfjdS2Lxd292Qaw9sB1BtU+4IZugpXjoVgoeWg9FIA0CSmClQU2/owgEIBBl7M7XkA2jTIJU8cuSlwRcBj4GMjLqEfYGMReXxEpynaTHusbxEGKY5aPu8iulGMfHqZeE7xCyh/EyhJpfwRwdbyyyEGZFYBHi+fzzz9sskbLDRn0g0piIBGWOBD/8DTB0D6tznPvXYxQBRSBfBNglR1nJ++otbJKQmEKzhebbBnp2RUARUATaCgJxSSxvdkExeWcey7ySSAGSJmE3oUURqCUElMCqpdbWey0EgTASyyWvIEsgKdKaK7Lrj2cVO/1uVqtykFgMxvg5kYmLAZZC/dhh2n777a2JelBIovh4cUypoXuS8ZA0xFtttZWtB3VD/YAajhDCIEP4b7/91hxyyCHWqB2/LrL8lVK4LyYYhGoywcBUPm4R03fUYEE+WXHPpccpAopA/giw0HjnnXdsYoqXX37ZEvZkEqUf6tKlS/4V0CsoAoqAIqAItBkE4pJY3JA3u+Chhx5qxxjm2GyQsBZIa/vRZgDTiioCDgJKYOnjoAjkgIAfiUWWO1FelUpeSZUhxJ544gkbJudmqiuSxHIHYRZrt956q1liiSVioeqavpP6188nK9aJjLGZ/e6++26L8XLLLWd/FzItzjnEZP3ss8/29cmKcw45xiWvwlR21PnJJ580iy22mNlggw1s1kVM9EkCMHz4cJsdkXAkLYqAIqAIKAKKgCKgCCgCbQsB5nnM5/BIJMTc3URNQmJx10QskLUctS9rCsq6666beL7bthDU2ioCrRFQAkufCkUgJwRcEmufffYx06ZNs6FjWZFXUdUugsRyB1+M5CGv1lxzTd+q4f+E39auu+5qTSf5Lh4xeMeUakbpkld4XYWZ86MMQyXRr18/s/TSSxuUE6ikMJ4npK9UOXYYecW12CWTnTIJb4SIhGzD22D06NHWr4sJyoEHHmhJLS2KgCKgCCgCioAioAgoAm0LARS5qPvxZPXzu0pKYjHfxbP1nHPOscmS8Ma65JJLUkdztC00tbaKwFwElMDSJ0ERyBEBb3bCLMgrpMR1dXWxiI08Sawo8qqhoaFZFSYmx5AykDPrrLOOVRpB3BBmc80116SO4Y8ir9x6UGd2r0499VTb6hi6T5kyxUA6bbLJJjZ0sFevXqmfiDDyCgww3YS8w/+KXTi8c8CESQ2/UzDTJ2vZ+uuvr5Lw1C2hX1QEFAFFQBFQBBQBRaC8CLiesNQkCxKL87Ah+tZbb5lVVllFyavyNrFevQwIKIFVBtD1krWFgJBY/fv3L8nzCtTwRkIptMsuu/hmLfFDNg8SK4q8eumll2wK4CFDhlhFFgM4OFx00UU2ZI5C/D6E3pFHHpl68I0ir7j3k046yYYEovKivPnmm7Yed911l/1/VFdHH320Oe644wzeWWlLHPIKAgvC7oYbbmiRoRI8kYNDTOLBpUURUAQUAUVAEVAEFAFFoO0jkBeJ1faR0TtQBNIhoARWOtz0W4pAIgQwWsdEPK1hu5BX+Ds9+OCD1iOJn7jnExILkuXqq6+2YXxpSxzyavDgwdZc/vrrr7cx/665JD4As2fPtkqsIEP1OHWLQ15JRkY/H6pffvnFkHmQepDJpZSShLwqRW1WSh31u4qAIqAIKAKKgCKgCCgCxSOgJFbxmOsVqxcBJbCqt231zqoIAZRXackrgQFCibj5sIyAUZAlIa/y9HBKQl6hejrhhBNMfX191O2l+lzJq1Sw6ZcUAUVAEVAEFAFFQBGoGQSUxKqZptYbzRkBJbByBlhPrwiUikAYeQWh9Pbbb5uePXuWpGaKU0clr/xRIiTyqKOOMqjOxNuKI8XzSsIGVXkV5ynTYxQBRUARUAQUAUVAEahOBJTEqs521bsqFgElsIrFW6+mCCRCIIq8wpD8ggsusCboBx10UCxj90QVcA6eOnWqNT9/7bXXWmUbxPNKwgbzVF5RHUzsybjyj3/8o1W2QdfvK2/llUDDZAQz+mWXXbaZRFTyKu1Tpt9TBBQBRUARUAQUAUWgehFIQ2KRcXD33XevXlD0zhSBBAgogZUALD1UESgSgTjkFYTSFltsYcmc1VdfPffqTZs2zcyaNauF2XmR5JXcIP5V3333nSWNpBRFXqFEw4SdgvLK6+Ol5FXuj6FeQBFQBBQBRUARUAQUgbIjABn173//2/rSrrrqqmarrbYyvXv3tgmMunXrFhgdkYTEmjx5sk2MFNf3tuygaAUUgZwRUAIrZ4D19IpAGgQqkbzyu49ykFd+9SiKvOLaEyZMMAcffLAN3UTlRQZDIbEg1phkaNhgmqdev6MIKAKKgCKgCCgCikDbQeDll182hxxyiGEe6i0kCYLM2nLLLc2mm25qevXqZZZaaqnmOWMcEotj+Gnfvn3bAUVrqgjkjIASWDkDrKdXBJIi8M0331hlj+zouNkGUf8QNpi38orB8r333jP33Xef+fbbb82ee+5pd5XcAfSVV14xRxxxhM02mGfYIIqmxx57zDzzzDN28N9vv/1aKMC4PuGLI0aMsMRRXobthC7+97//NePHj7dm+KiwmJy4JBa4PfHEEza0kXbq3r170ubX4xUBRUARUAQUAUVAEVAE2gACzMuZ8x1//PHmxx9/tFERCy20kBk9erT5/vvvY5FazG+PPfZYe+xll11mBg4cmLuvbRuAVquoCAQioASWPhyKQIUhIDsyKHzKQV4xGF9//fX22gzGUhhc8duCtKEwMJ922mmW2DrwwANz2R1ylVVSD0IlqV/fvn1Nu3btDKonPLE6deqUG3n11Vdf2cnFvffea1ZYYQXTo0cP89FHH1nvKz8SCwzr6uoq7MnS6igCioAioAgoAoqAIqAIZImAS2JxXuaobLYyT2YuP2bMGPPCCy+YUaNG+ZJabl2YUyqJlWXr6LmqEQElsKqxVfWeqg6BIpVXd911lw2LW2ONNcyAAQPMjBkzzP3332/ef/99q3S6+OKLm0ks6oUqKw9pM6QRSrRnn33WTgQgjcaNG9dMIt1yyy1mm222sSRWQ0ODbfMOHTpk3vYowE4++WQzbNgwM2TIEEvW1dfXWzN5cDn33HMN/gTecMLMK6InVAQUAUVAEVAEFAFFQBEoGwLMex999FGz1lprWc8rKX4k1gEHHGDnqFIaGxutfysRDiREGjlypCEEkc1QtxxzzDF2Y1Y9r8rWzHrhCkdACawKbyCtniJQFHkF0l988YU59NBD7aBJiNySSy5pG4DB9k9/+pMN0/OSWHm1EMb0SLLZyZJJAKTRjTfeaE4//XSz6KKLGpfEyqseSLv32GMPqzaDyPKSZG+99ZY5/PDDzTvvvKMkVl6NoOdVBBQBRUARUAQUAUWgjAhAQN1xxx3m97//vdlss83M1VdfnZjE8lafqAuyfLNJjDXHDz/8YI477jglr8rYznrpykdACazKbyOtYRUjACHzyCOPmJtvvtngfYURJGSIu+uCp9K+++5r1llnnVyzDZJdkMFzn332McOHD7fGk25xw/nyJLFQU02fPt2cdNJJVunELhT/SnFDHIsgsS666CIbTvmf//zH9OnTx/dp5DM8C5CLqxKril9YvTVFQBFQBBQBRUARqFkEIJoGDRpkXnzxRbPDDjtkQmLVLJh644pASgSUwEoJnH5NESgVAULTUBJdccUVLU61yy67mGuuucZ6LVHYnYHkWm211Qz+T3kUsgmSPW/rrbe2Kqs777yzhVG6XDNvEgtMIIAg9gjL69+/v1WEeUuRJNZ5551nzjzzzFACC9INog2iy+uJlUd76TkVAUVAEVAEFAFFQBFQBIpHQEms4jHXKyoCLgJKYOnzoAiUAQEIj6FDh9qQNAiagw8+2JqRQ1xBIHlJrCyqiMKKzIa77rprC4WXZM5DVUUc/pprrml9pnr27Ol72SxILOqx+eabN4coyoVQMJFh8aabbrJ/+utf/2rOOussX2+rokgs5OK0D8SaXwih1J0MhRjLUyCx3NDHLNpPz6EIKAKKgCKgCCgCioAiUH4ElMQqfxtoDWoXASWwarft9c7LiMDEiROtr9OGG27YwqjRJXCyJrEIUcSAHGKKbIKEKRKqh6cTGfwIVRQSC9URRFLHjh0jSaw//OEP9h66dOkSC1GuiZ/WtGnTzFVXXWVJLBRXkHpdu3a1YXhCYq277roGU3lINb/iJbEgm0hhnGWRtvryyy9tqmQhqbzXgMACC/yyOI4SdnyWddRzKQKKgCKgCCgCioAioAgUh4CSWMVhrVdSBFwElMDS50ERKBAB1E5k15swYYI57LDDzH333We9rdySF4k1adIkq/bCrwkC6dhjj7XG5N27d7fqos6dOzeTWNQhKo0vSix8qjBaDyJ1/KDFoPLII480d999t/XbwmMKIguCiH8XX3zxFiRWFJEnJBZG82RILCVrC+cijBEFlWRWpM2uvPJKa6q5ySabWL+yXr16tbg1CSFEPXf77bdbjMnkuN1221nfskUWWaTAp0wvpQgoAoqAIqAIKAKKgCKQNwJKYuWNsJ5fEWiNgBJY+lQoAgUhABECaXP22WdbwodwPRRD3bp1a1WDvEisd9991xJnpO1deumlrfLKzeTnhhPGIbEgbrxZ+eLACYl31FFHmQcffNDW46effjLXXnutVYgJcZQEA+rNj3w3Th3cYwjfJLshpB3tsvHGG5vLL7/cZpkhBTKkFuGD1BEfsr///e9mxx13tAo11GN4hp144ok2Mw0hjzNmzLBqrCeffNI8/PDDVmmnRRFQBBQBRUARUAQUAUWguhBwSSy/TVc2R1Hks+FLUYuJ6mp/vZviEVACq3jM9YpVjgAD2VNPPWUVON4QvLfeestmGRQCyS/bn8CThMBJAum4ceNsVsOPP/7Y/O53v7NEDYojKUlJrCTXdo9FEUYY5ahRoywZBJG2zDLLtDhdXhi4F/H6bslnmOhfd9111kgeEovj8OSCxKJAZHEMhBdt/pvf/MbccMMNzb5eYv4+cuTIzMMa02Ku31MEFAFFQBFQBBQBRUAR8EcAsgmfVqIjkiROckks73yQK7kkFhnHsd4oJWJA208RqGUElMCq5dbXe88FAcgrUuv+7W9/M3/+85+tQomBrUePHpbQckmsY445JnQQc8mVgQMH2nS9888/f+p6f/fdd1YZ9Oijj1rPqq+//tqGE4onVlEkFgolyCAIH6kH4YTiiRVEMEWFEyYFRpRV//rXv2w4JFjQXhBX5557rll00UVbkFiNjY3m2WeftW37zDPP2MtxDGQlbc3vFFRZKLZIszxs2DDb9loUAUVAEVAEFAFFQBFQBCoTAeZ4REagpl9rrbXMrbfeGujB6ncHbpSDn5csJBYb2Outt56SV5X5CGit2ggCSmC1kYbSarYdBCAtBg0aZEkrvKVQFeE3xW4LRAfFJbH+8pe/GH6CdmIgsQhZw78qyW6QH2Koq1AEURZbbLHmcMJykFhvv/22+eijj2y4HkQe4YRFklhgwUSFnbArrrjC1kEUcxB9qNMeeughq7JylViCK2GHGNKjXiMU0y14YEE4HnTQQeacc84JNMNvO0+11lQRUAQUAUVAEVAEFIHqRuDzzz+3BBZzUnxPk5JYbHKSuZp5IVEWkFVaFAFFIFsElMDKFk89myJgESAjHUblkFgUP6VVEhIrC1hnzZplM/252QLd3aIoEovB2M90Pmnd2IFCoeQSdq4nVhwSC/N5iKG6urqkl28+/osvvrCkIAQjyq8FF1zQfgaxhVE7XlaQa88991wrJZb3olOnTrW4Up/HH3/cqrHWWGONFiGFqSuqX1QEFAFFQBFQBBQBRUARKASBUkgsUeCT/AevK/xetSgCikC2CCiBlS2eejZFoJkEueaaa6zyiiLhhGGeWFFKrDTQQsa8+uqr5vzzz7cx/ZR+/fqZM844w2y99db2/+OQWITLQdBsscUWaaphv/O///3PhuVBgv344492ZwuiZ88997Rhe3FJrAceeMB6Z5XqHYAX2IABA8zgwYNtOKMUFHQop/bee29LkhG2eeqpp1ol1tChQ80ee+xhPbEo4ItROxkKpUBaghPZB0tVzKUGW7+oCCgCioAioAgoAoqAIpAKgVJIrH/+859Whc+c151fpqqIfkkRUARaIaAElj4UikAOCKDAguhAhUM4GqRG0SSWZD1ECk0YIoTRl19+ae+WbChkQpTiR2KRGfCmm26ypvNLLbVUSSi5irT111/fht5Nnjy5VSYWPxILzy9IJEwxwTOr8sYbb1iSatNNNzWQjYQCyvXBCV+sVVdd1UyZMsWGhEIAcgxqOtRqZE+kvPbaa3aC8sgjjzT7YUFoLb744llVVc+jCCgCioAioAgoAoqAIlAgAmlILObe+MoyL1QFVoGNpZeqKQSUwKqp5tabLQoBBrDx48dbwgWlj4QTFkliiZKoV69eBinzyiuvbLOgQM507969WUXkR2IJyQTxhnfXCSecYFVSacqHH35ofaYohOpttNFGVrlECN+SSy7Zyh/KJbFQMHXt2tWqyDCfpy5uCGSa+sh3IKaQdkNSoX5DHXf66aebG2+80arEMOKnUFeUWPydsvbaa1tCje+5BVKuc+fOpn379qVUS7+rCCgCioAioAgoAoqAIlABCCQlsTieOe97771nHn74YbPhhhtWwF1oFRSB6kJACazqak+9mzIjgGrp448/tgbpqJaEzHAVSFEkFkTKbbfdVlLmOonBx0z8rrvuCs2iAkHDD3V10wADpZ8vVhKIOe9ll11mhgwZYm6//Xaz7bbbBn7drQckFuGX9957rz0+yBcrSV38jiULI5kDwZwwSVRzXNc1Xsc7jBDCRRZZxBJehA+quqpU5PX7ioAioAgoAoqAIqAIVD4CXhILn1Q2h71FMltfe+211iIDJVZ9fX3l36DWUBFoYwgogdXGGkyrW5kIEKKHOohBC38nCgbghOqtueaa9v/jkFiQXxBJK664Ykk3Sna//fff36CkIsMeKia/QiY9MhwSDkfWPcgZQh4fe+wxs9xyy5nNNtuspMEXlRM7URBqd955ZyDxgzKMjIATJkwwZ555piWUmAhQD+qOX1dazyvSIn/66acGRRqF3TDUU16l1EUXXWSVWJB+ffr0aYZr4sSJ1nOLz3bbbbeS2kW/rAgoAoqAIqAIKAKKgCLQthBwSSyiA5g777TTTs1zyW+++cacffbZdh2A5cUNN9xgowy0KAKKQPYIKIGVPaZ6xhpDwA15wyB9gw02sGQVRAmklku8uCTWhRdeaM2/77//fjN69Gib9S4rZQ9Kqv3228/6O6GACgq7Gzt2rPWBgtDBdFJ8nbJqQsgwDNEpEFTdunXzPTUG76QdhghEddWzZ89EVcCHihBHwvvcwoQC9dQtt9zS4u+77rqrVVlB8Ikh+3nnnWfJM9oDY3kKZOQpp5xiCIPMA59EN6kHKwKKgCKgCCgCioAioAiUBQFIrOOPP745OoC5JBu9n332md1w/eSTT6z9hJ/NRFkqrBdVBKoUASWwqrRh9baKQQBlkfgmsety4IEH2t0YVD/8eLMOUiuXxJJaYrB+6623hob6cSyqpFGjRlmFUJgsmUGUujQ0NNgQwpVWWskXEAk1hDRKEquPYuq5556zBBnG5kFl2rRp1gQe9dPw4cNN7969fQ+VUEMk1w8++GAipRNeY6jH8J/CjF38BsTj6oknnjBMMtZdd11LSD300EPmzTffbJVVkOyGe+21l80cSKggCjRk4uCNoTs7aloUAUVAEVAEFAFFQBFQBGoTAeaRWIHg6SoRF4IESX5QYWW1GV2bCOtdKwLRCCiBFY2RHqEIBCLw9ttvW3+mAQMG2Fh3P8JKvow/FiQLx7z00ktm8ODB5vXXX7fEynXXXWd3caLKo48+askY1FsYqweRWEKsIXEO8tySa6E8uvTSS82IESMsIRWnoHjafffdzc4772wuvvjiQBILYgoDeZRmDOxeRZp7LRRaqLCGDRtm1WNxC6QeePADESgkFoTUb3/721aZDjl+6NCh9p7xv5KMjK53gVybzzkf9RGlVtx66XGKgCKgCCgCioAioAgoAtWFAHNbNopRXUFisZFLBMZqq62mc8Xqamq9mwpFQAmsCm0YrVbbQEBIFwzKJVTOW3MGOlQ8J554oiV7xF/phx9+sIbvhO/F9Xd64403bMgfIW1RJBbH4oOFtNlVh7n1g7Qhu98HH3xgPapWWGGFWMBPnjzZ3u/z/9/enQdZUV59HD+YCLIXO0EWY5iwWKgJiigKr4BDjCwFArKTFEERAiNQ7CBKIluKTRhAFpGwL4oGUDEsEjHFGgMmgDEGjdFJNCxBwiAafOv3VPXUnTsz9/a9c2em78y3q6w3cfp2P/3p/iP1e885z5tvuiAuUojl7ciiiq281qxKMbX0qeIplkowb7G5hVj6HxZyUgAVXiWmCjIFVyoFb9q0qauw0ntQ8Ldr1y7X0ql2SlVd1a9f35cJJyGAAAIIIIAAAggggAACCBScAAFWwdly5RIg4AVYCkMGDBiQ5xN75ykwUUVU6dKl49LxZlupcktHpBBLwZnaB4cMGeLO1YwtVUF587DU4qjQSv9uypQprqJLc6T8HN5sK4U9OqKFWBqMPnDgQPf/sVKQN2Ejp8ZVAAAgAElEQVTCBFf9pEPrVLilNkBVsqlKK6+ZXZHWFh5iaddABXJ5zQBTiCUTGapSTe+GKis/b59zEEAAAQQQQAABBBBAAIHCFyDAKnxz7pgEAhrMrqHdgwYNygpaclv2b3/7WzewUa1qGtqYVyWVV7Gkv6vaR+FKPMfp06etZ8+erg3x8uXLpkArUojl7e6ncEoD0rUzoiq4KlSo4KqnNPtKuwQqwImlZ1/D0TVjS/9X91ArZaQQSyGVwi61EmrNmjOl57jxxhtNg+Q3bdrkWiijDb7UvXSt66+/Ple+0BBLJ+jZcqvA8n7s7TBYvXr1fL2XeN4lv0EAAQQQQAABBBBAAAEEEPAvQIDl34ozS5CAF0wNHjzYVUx51ULhBJ999pnpHFUQLV261Hr37p1rFY9XsaRWNrXJVa5cOS5NDYBv06aNu1eTJk3s0UcfjRpiKfDRzC3txvfWW29l3VdrGT58uPv3kQax57ZQL0jTPC61EmrouQa1R6vE0u8mTpxo27Zty3ZZVV9phljt2rXzdFGboWZXHTlyxA3PzGt74tAQS22AmqnltW2GX1whYFpamr3zzjvuvIYNG8b1XvgRAggggAACCCCAAAIIIIBAwQoQYBWsL1dPUgEvoNFuddFCLO2ap0ofhVwaxv6jH/0oR4h1+PBhN/RcO/Kpbc1vq14433PPPedaAjVw/YEHHsi2o2G0mViqXvrggw8sIyPD3V9VUDVr1ozrDXkBn4I0hVeqqlK1mp8QS62LH3/8san6Scf3vvc9q1u3rq/2vRkzZrgATIPz/YZYmmMlt9wCLw3fHDZsmDNRO2UsVWhxwfEjBBBAAAEEEEAAAQQQQACBuAQIsOJi40fFXSB81lSkEEvBkFrwVMmkEEvDyBXmeHOcNKh9xIgRbpi6ZlKpciqvw5tbpWCpffv22U5TZZGqhU6dOpVt4LqqsvxUYsX6ztRGqUBu9OjR2Sq0FEBp50KFQqED12MJsWJdi3e+N0tM/z2WEEvnahaWWhZDD2/QvcJAzd7Ka1fHeNfL7xBAAAEEEEAAAQQQQAABBBIjQICVGEeuUswEvN3+tENdZmamq3iKFGJp97ply5bZpEmT3Ja6qm76wQ9+YJcuXXI7EKpFL6/qrFC6K1euuMBIrW+6VvhQcbUC7tixw5588slsYUtBhFjaiU87FCo00vOEHt7ufqomC53nVdAhVmiAFWuIpflfalO8//77XQWa2gY1TF5r3rp1q91xxx3F7CvmcRBAAAEEEEAAAQQQQACB4iNAgFV83iVPkkABr0VOuwtquLiCnGghlqqnFCSpzc3bnU9L6tq1qwucbr/9dl8rVKWQQq+8ZmVpFlRuLYiJDrG0Y6AGtY8bN846d+6cY+15raMgQyzZ6p+VK1e6YE3tm7FUYoU/hIK5+fPnW4cOHXy1MPp6gZyEAAIIIIAAAggggAACCCCQcAECrISTcsFkEYi0o51CJFUXvfbaa9aqVStTxZGfEEvPriDr4sWLbnc+7RZYqVKlmMIRhWcDBw60l19+2Vq0aBETZyJDLG8+lCqsYm2vK4gQy6tOO3TokBu4rhZNza+KNcS65ZZbbMqUKW7uVrNmzdz74UAAAQQQQAABBBBAAAEEEAi2AAFWsN8PqysgAW9HO1XghFcXadaUZlZpdpWqfOrUqeNWEUuIlZ9le5VP7dq1i2vgeyJDLAV5y5cvty1btpiCn1iOeEOsvILFTz/91O14WK9ePUtPT3dtmZ988klcIZbaQVV5Va5cuVgeiXMRQAABBBBAAAEEEEAAAQSKSIAAq4jguW3RCly9etUNXb/hhhvcQPLwljyFSK+//rrbNTD0b4URYnlr0/3jCY4k64VYCn00bL13795xgR87dsw6deoU9+6JoSGWWv/GjBkTcQfGSMGihsprx8M2bdrYyJEjs54n1hBr7dq1bkfI3HYljAuJHyGAAAIIIIAAAggggAACCBS4AAFWgRNzg6AKKNhRm96aNWusevXqvpdZGCHWnj173Ows7S6owePx7I731ltv2fHjx23IkCGulTGeQ9Voap3ct29f3IPOFWJt3rzZRo0aZeXLl4+4jGjB4rlz5+yrr77KET7FEmLF48BvEEAAAQQQQAABBBBAAAEEilaAAKto/bl7EQq8/fbb1q1bN1u/fr2pXS+Wo6BDrPPnz7tqI1VhaYe81NTUWJaX0HM1Y6p///4uUFu4cGGBz4yKN1gkxEroa+diCCCAAAIIIIAAAggggECgBAiwAvU6WExhCmRkZNiAAQOsadOmMQ8p1zrjDbGuXbtmGkSunfR2795tN910k3Xv3t2FRJUrV84i0K6H+vda36pVq6xJkyYJ59Gw+YMHD9qf//xnN+OqZcuWOQIqnTN8+HD79a9/bTNnzrTRo0fHXdHl5wHyEywSYvkR5hwEEEAAAQQQQAABBBBAIPkECLCS752x4gQJaN7S008/bStWrIhrx7/QEEttcosWLbKOHTtGXF1mZqYLy5566qkc56nKStdISUlxf/vyyy9t0qRJNmfOHOvSpYubZZWouU0alK75Wnp+rd07brvtNluyZIndfffd2dZ39OhRF6aphW/p0qVuplapUqUS9CayXya/wSIhVoG8Fi6KAAIIIIAAAggggAACCBSpAAFWkfJz86IWOHz4sBvo/cADD8TdHqfdCs+cOWNt27aNGOooNFIYpeHxGkKu2VJ169a1kydP2rRp02zbtm2ubVA7/5UtW9bReIPLvTY+/b5GjRr5Yvvmm29sw4YNbjbWPffc4wa0637acVH/vlWrVqZB56oM847Q31StWtXmzp3rWgoLIsRKRLDohVh33XWXm70VzwyxfCHzYwQQQAABBBBAAAEEEEAAgYQKEGAllJOLJZuAKqIUJqm6ScPc+/btWyChjFy8wewKrqZOnZotVFHgohbC06dP2/bt26158+ZZlKE7+T300EOWnp5uDRo0iJv6xIkT1qtXLxdUKYiqWLGiu5YGto8dO9YWL17sAixZhB4K4BSuaddGHfrPAwcOLJB2wkQEi1euXHFri3eAfdzA/BABBBBAAAEEEEAAAQQQQCDhAgRYCSflgkER0C58f//73+2RRx6JGGJ47XFa9+rVq61NmzYJfwRvd729e/fapk2brFGjRtnuoQonBUKaL6U1aDZX6PHRRx/ZsGHDbOfOne63qsR68MEH7brrrot5rbqPArTXXnvNhVihx7Fjx6xTp05u5tWECRNyXFshltan0O+LL76woUOHunbI/FaFhd+oMIPFmAH5AQIIIIAAAggggAACCCCAQKELEGAVOjk3LAwBtaFNmTLFzZSKVimkc1WJpOojtZwVxMD0s2fPZlU0qVWvWrVqORh+85vfuFlXaifU2sMPzZ/S/CxVSCk8UsildsTGjRv7rhpTVZJCMg1Kzy1I8wKsxx9/3C5cuGB/+tOfrH79+q7d8dZbb3X3Udi2b98+d+8jR464QG3cuHHWs2dPK1++fNTXG6RgMepiOQEBBBBAAAEEEEAAAQQQQCAQAgRYgXgNLKIgBLRrnlrc1CIXLcQKbZ9TVZJaCrUrX6KO//znP27WlHb70/D03K6tUOnee+/NM8DSWrSD4e9//3ubNWuW7dixwy1PA9VVnaXwLVq7nMInDW7XP6+++qqr4vKO0Cqw8OeWoYKzPn36ZFV9KZR7/vnn3c6ECtcUZGkdqnirWbNmrnRBCxYT9X65DgIIIIAAAggggAACCCCAQMEKEGAVrC9XL0IBVTr169fPrcBPiPX555+76iTNwtJufJo1pSHniRhUHhoOqTUvfAaW1ugnwPI4FWRp+Lt2UNR6FSBpLlbnzp1dFZeCsLwGl3uVXgr3VKFWoUIFd9n9+/e7wE9BlHY/VMh2/vx5F1wpANT1ZRrednjx4kUXpml3QlVX6WjXrp09/PDD9uMf/zjHvK4gBYtF+HlyawQQQAABBBBAAAEEEEAAgRgECLBiwOLU5BJQFZV22nv00Udt165dLuSJVoml1jyFNwsXLnSh15NPPmlqp/PTGhdN5/3333dr0dwohTvh86uiBViqXvrWt76V4zaar/Xuu+/aoUOH7J133nGtiprjlVfwplDqhRdecOFe6OwqBVhLliyxBQsWWK1atbLuE7p7YvguiaGLUUinXRM1gF3/6L+rzdAbEu+dG6RgMdo74+8IIIAAAggggAACCCCAAALBECDACsZ7YBUJFvBa1VQZpFlPp06dslGjRvkKsb788kvX5jd58mTT8PQ777zTxowZYx07drSyZcv6WumlS5dMa6hUqVK2IElhU+nSpXO9hlcZldsQd82mmj59uvsnfAB8pAXpfmqPVIjkp71Q53oVWaHXPXPmjGtV1PMrgKpTp44vh9xOClqwGPeD8EMEEEAAAQQQQAABBBBAAIFCEyDAKjRqblSYAt7MKQVJarHT0PRt27b5DrG01oyMDNdip9Y4VW81a9bMVVB1797dVSiFVzgp/FF7nKqYVBGlQ2133bp1c7v21atXLyKBV5m0du3arIHv+oHCK82WUsugBryPGDEi4u6Dai9UNZUG03tzshRgqa3viSeesNatW8fcFnn58mVLS0tzQ9tzG/7u990WdbDod52chwACCCCAAAIIIIAAAgggECwBAqxgvQ9WkyABVVz16NHDzYT6xS9+4Vrv1NIWa4il5XgznjSwfM+ePW6FGpiuYeUKtNReqOHsaq9TG2D4oXMVoqWkpER8uhkzZtjEiRNd+KSQKTy80s6ECsIiVVKFtkCG30wh1rJly6xXr14xK//73/+2/v37O0c9S5UqVWK+hn5QFMFiXAvlRwgggAACCCCAAAIIIIAAAoESIMAK1OtgMYkSUFiluVflypXLCoN07XhDLG9dCmD+8pe/uMBKIdPNN9/s2hN/+tOfugophViamXXTTTeZWhFVsaTqpQ4dOkStelLQpplbBw4ccIPSQyuv/IRXoTspqt1RbY8tW7Z01VpqhdR1VT0WzzyvN954w/32qaeeciFavIPtCztYTNT3xHUQQAABBBBAAAEEEEAAAQSKVoAAq2j9uXucAgqiLly4YH/961/t+uuvt4YNG+Y6uym3y+c3xAq9pgaiK7R6/fXX3W59ffr0idjeF+lxQwOsG264Iatt0E94pWd69tlnXYugArRZs2blGJ7uh1o7MW7evNm1PX7nO98xtSOqqmz48OHOV+2NCufiPQozWIx3jfwOAQQQQAABBBBAAAEEEEAgeAIEWMF7J6wogoACEO2098tf/tK1A4YeqhD61a9+5StgSVSItXLlSvvZz37m2hS14160Qel+AizNudq5c6er6PITXumaqghTy6QqwlasWGG1a9eO+TsK3W1QP1b1lgK69957z7VMpqenW/PmzSNeV1VgW7dutVWrVrk5YKo8066L99xzT9RgL1HvJOYH5wcIIIAAAggggAACCCCAAAKBFyDACvwrYoGegAIW7dCnFjbNetKAdM2V+vjjj13IMnjwYJs3b57vFrn8BiZag4arHz161O1aeMstt/h+Wbq3qp00XF5zpXRoOLo3n0rzqvyGV/qtt7OfwqtBgwb5XodOVFukgje1Fn744YduULxCKD1f1apV3eyr0aNHRx1CrzZFvZvwYDGWZ8nvO4npwTkZAQQQQAABBBBAAAEEEEAgaQQIsJLmVZXshSrY2LBhgw0ZMsRVGc2ePdvatm3rghf9TeGJgqBoO/2FK4YGJo0bN3Y7DvptkVNopkHut956q6tOUlDj51Dro9avHQL1TF7wdeLECTdn6p///GdM4VVmZqYLjvbu3euCJ63Hz6EdAXX+1KlT3bys0ODr6tWrpmoqPZOfqjJZ6PdqN+zdu7fbRbF06dKu5VA7M+o6stXfos3PIsTy8/Y4BwEEEEAAAQQQQAABBBAoWQIEWCXrfSft0yrcUXVSpUqVXHtakyZNEvYsCkwU/nz3u9914Zjf4+DBg5aamurmXqnyq2zZsr5+ql0NNVNKwc7cuXNd+KRDQ98nT55sNWvWjLrbYOiN1OanKql//OMfroqrUaNGvtah51bFlnZSVHCm/1y5cmVfvw09KTS80pD3sWPHZlmEtiW2b9/ePbNma0U78hMsRrs2f0cAAQQQQAABBBBAAAEEEEg+AQKs5HtnJW7FCnYUiii4UsWQQqMgHKdPn7aePXta/fr1bc2aNValShXfy3rppZfs4YcfdvOzFixY4HZL1KHAR7sG6h+/h3Y5TEtLc+GVdgvU7Cq/x5kzZ1xVlK6h4e2qQovlCA2vpk+fbqNGjbIyZcpku0RGRoYNGDDAdu/enbXDop97xBss+rk25yCAAAIIIIAAAggggAACCCSXAAFWcr2vErlaL2SpU6eOaWh6LEGR2uA0TFxDyKO1rsWK++mnn7pWOYU4GzdutNatW/u+hNcuqIqvdevWuVlY8R5qBdS8rBkzZphCJIV93lytaNf05ngpgDtw4IC1atUq2k+y/u4nvNLJXouj5nS98sor1rlzZ9/34EQEEEAAAQQQQAABBBBAAAEEJECAxXcQeAHNVbr33nvdrCb94zeIOnXqlA0cONBVM2nWlFoEE3koOHr66afdDoSqMFq4cKFrcfRzHDt2zDp16uQCo3hb90Lvs2fPHuvatavVrVvXhWl+52BpgLuqwGS8ffv2qLsMevf0G17pfC+AVOtkrMPu/VhyDgIIIIAAAggggAACCCCAQPEXIMAq/u846Z9QFUr9+vVzu+Op0sjvodlQGiyuXfE0TFzVUok+vNlcCstmzpzpduvzM/TceyY9j0I5vxVTea0/dK5Wly5d3K6EtWrVivq43iD6GjVq+J5PpZbOiRMnuvldmmeluVbt2rXLNVhUS6Rc9JyyeeaZZ3K0GEZdJCcggAACCCCAAAIIIIAAAgiUeAECrBL/CQQfwKvACp8X5WflCnK0c+GECRNcpVR+g6Lwe2pO07PPPmtPPPGE22lv8eLFbqh7pBlW2mVQz/KHP/zBXn75ZWvRooWfR4l6ztGjR90wdu3I+Pjjj9usWbMi7owYGi7NmTPHDY73W92m1ky1Kup5GzRoYM8//7zdf//92X6v62vnQYVdTZs2dXPCUlJSoj4HJyCAAAIIIIAAAggggAACCCAQLkCAxTcReAGvSujChQtuiPsdd9zhe82/+93vrE2bNvbYY4/FtFOg7xuYmcKcSZMmuWHsCrFUUTV06NBcdyXUzKlx48bZkiVLXKA2fvx4XxVbftajME2D3IcNG2bnzp1zw9kVYtWrVy/Hz69du2br169369TsLrUx1q5d289tss6JFGKFhlea86Xnvfvuu2O6PicjgAACCCCAAAIIIIAAAggg4AkQYPEtBF7A24VQlU6DBw92QVT58uV9rVuBTq9evQqsAstbhMIcDVDXPzo6dOjgdgZUOKS1Xr161RSmqYXuzTffdM+h1rqqVav6eg6/JynEUsukdgNUJVajRo1coNWjRw/XUqi/f/DBB85QoZKG26enp/uefRW+jtxCrPvuu8+1MKryivDK75vjPAQQQAABBBBAAAEEEEAAgUgCBFh8H0khENoe53fWlKqAVBk1e/Zse/HFF61bt24F+qy6n4aUa7C7qsbyOlR1pXBH1VoFdfzxj390c6d27NiR5y1SU1Nd1Vjjxo3ztYzwEEuhnVojCa/yxcqPEUAAAQQQQAABBBBAAAEEQgQIsPgckkJAO/5paLjmLin4UQWRdhiMNDB9//797hzNXdKgcQ0cL4zj7NmzbtfDZcuW2bvvvpt1y44dO7rKKLU0RpqRlag1qnJt3759rsIqNMhq1qyZm5GlnRP9VrJFW1NoiKVzb7vtNtoGo6HxdwQQQAABBBBAAAEEEEAAAd8CBFi+qTixqAVC2/QUYg0fPtzNkAqvZFKbnCq29PeTJ0+6uVmqNiqK49KlS6YgqVy5crnOxCqsNamFUfO3FPhVqlTJ97D2WNbnZ7B7LNfjXAQQQAABBBBAAAEEEEAAAQQ8AQIsvoWkEsjMzDTtmKe2QAUyqiYaNGiQde7c2QUzGRkZtnbtWlu+fLl99dVXvnYFTCqAgC+WECvgL4jlIYAAAggggAACCCCAAAJJKkCAlaQvriQvWzvo7d27182ROnLkSK4UGl4+f/58N0y9VKlSJZmr0J+dEKvQybkhAggggAACCCCAAAIIIFDsBQiwiv0rLr4PqGos7ej3wgsv2KFDh9yue5ov1b17d+vdu7dVq1at+D58wJ+MECvgL4jlIYAAAggggAACCCCAAAJJJkCAlWQvjOUikCwC4SHW6tWrXcDIgQACCCCAAAIIIIAAAggggECsAgRYsYpxPgII+BbwQqzjx4/bypUrTa2dHAgggAACCCCAAAIIIIAAAgjEKkCAFasY5yOAQEwCavW8cuWKValSJabfcTICCCCAAAIIIIAAAggggAACngABFt8CAggggAACCCCAAAIIIIAAAggggECgBQiwAv16WBwCCCCAAAIIIIAAAggggAACCCCAAAEW3wACCCCAAAIIIIAAAggggAACCCCAQKAFCLAC/XpYHAIIIIAAAggggAACCCCAAAIIIIAAARbfAAIIIIAAAggggAACCCCAAAIIIIBAoAUIsAL9elgcAggggAACCCCAAAIIIIAAAggggAABFt8AAggggAACCCCAAAIIIIAAAggggECgBQiwAv16WBwCCCCAAAIIIIAAAggggAACCCCAAAEW3wACCCCAAAIIIIAAAggggAACCCCAQKAFCLAC/XpYHAIIIIAAAggggAACCCCAAAIIIIAAARbfAAIIIIAAAggggAACCCCAAAIIIIBAoAUIsAL9elgcAggggAACCCCAAAIIIIAAAggggAABFt8AAggggAACCCCAAAIIIIAAAggggECgBQiwAv16WBwCCCCAAAIIIIAAAggggAACCCCAAAEW3wACCCCAAAIIIIAAAggggAACCCCAQKAFCLAC/XpYHAIIIIAAAggggAACCCCAAAIIIIAAARbfAAIIIIAAAggggAACCCCAAAIIIIBAoAUIsAL9elgcAggggAACCCCAAAIIIIAAAggggAABFt8AAggggAACCCCAAAIIIIAAAggggECgBQiwAv16WBwCCCCAAAIIIIAAAggggAACCCCAAAEW3wACCCCAAAIIIIAAAggggAACCCCAQKAFCLAC/XpYHAIIIIAAAggggAACCCCAAAIIIIAAARbfAAIIIIAAAggggAACCCCAAAIIIIBAoAUIsAL9elgcAggggAACCCCAAAIIIIAAAggggAABFt8AAggggAACCCCAAAIIIIAAAggggECgBQiwAv16WBwCCCCAAAIIIIAAAggggAACCCCAAAEW3wACCCCAAAIIIIAAAggggAACCCCAQKAFCLAC/XpYHAIIIIAAAggggAACCCCAAAIIIIAAARbfAAIIIIAAAggggAACCCCAAAIIIIBAoAUIsAL9elgcAggggAACCCCAAAIIIIAAAggggAABFt8AAggggAACCCCAAAIIIIAAAggggECgBQiwAv16WBwCCCCAAAIIIIAAAggggAACCCCAAAEW3wACCCCAAAIIIIAAAggggAACCCCAQKAFCLAC/XpYHAIIIIAAAggggAACCCCAAAIIIIAAARbfAAIIIIAAAggggAACCCCAAAIIIIBAoAUIsAL9elgcAggggAACCCCAAAIIIIAAAggggAABFt8AAggggAACCCCAAAIIIIAAAggggECgBQiwAv16WBwCCCCAAAIIIJAcAteuXbNDhw7Zxo0bbdeuXfbee++5hbds2dLat29vffr0scaNG1upUqWyPZDOe+SRR6x27dq2bt06q1atWq4P/Pnnn9vo0aNtzZo1lpqaaosWLbKUlBR3H/1ex6ZNm6xRo0Z5gmVmZtrIkSPtueeeswMHDlirVq2SA5dVIoAAAggggIARYPERIIAAAggggAACCORL4Ny5czZlyhRbvHhxntepWLGiTZ482dLS0qxMmTJZ5/kJsP71r3/Z8OHDbcuWLfbQQw9Zenq6NWjQwF2DACtfr44fI4AAAgggkDQCBFhJ86pYKAIIIIAAAgggEDyBr7/+2qZOnWrTp093lVGTJk2yO++808qWLWvffPONKdx65ZVXbNq0afbRRx+5Cqq+fftmVWJFC7A++eQTGzZsmLtGjx49bN68eXbjjTfmCMD0L6jACt73wYoQQAABBBBIlAABVqIkuQ4CCCCAAAIIIFACBRRKqT3wv//9r23YsMGaNGmSq4ICqP79+7u2PYVY1atXd+dFCrBCwyv9ds6cOVajRo1s16cCqwR+dDwyAggggECJFCDAKpGvnYdGAAEEEEAAAQQSI3D48GF78MEHXdVVtBlWCrp0aAbVzTffHDHAUjCmyqudO3fa4MGDbebMmVa1atUciybASsx75CoIIIAAAggEXYAAK+hviPUhgAACCCCAAAIBFvAqsM6fP29r1661H/7whzGtNrcKrPfff99+/vOf2xtvvOFmXz3zzDOmGVq5HQRYMXFzMgIIIIAAAkkrQICVtK+OhSOAAAIIIIAAAkUvoBlYau0bP368G6w+aNAg69q1q33/+9+30qVLR11geIClmVleeDVmzBg3X6t8+fJ5XocAKyoxJyCAAAIIIFAsBAiwisVr5CEQQAABBBBAAIGiE9D8K7X4LViwwL744gu3EFVMad5Vhw4d7L777rNmzZrlGmiFBljayXDcuHH29ttvu2toaLvaDatUqUKAVXSvlzsjgAACCCAQCAECrEC8BhaBAAIIIIAAAggkt4B2HFQ74ebNm+3VV1+1/fv3Z3ugRo0amSqq+vXrZ2XKlMn6mxdg/e1vf3M7F3722WeuAktthLt27XLB2OjRo+3b3/52rkBUYCX3d8PqEUAAAQQQ8CtAgOVXivMQQAABBBBAAAEEfAtkZmbayZMnbc+ePfbSS//QNEoAAAfMSURBVC/ZoUOH3G+HDh1qs2fPzmoL9AKo48ePu6qt6dOn25AhQ1wV1sCBA00thVu3brXU1FQCLN/6nIgAAggggEDxEyDAKn7vlCdCAAEEEEAAAQQCJXDt2jUXZKkCS5VWa9assS5durg1hlZgzZs3z4VWqrb63//+Z3PnzrWxY8faXXfdZatWrbImTZrkeC5viLzaGDdt2mSq9MrruHz5sqWlpdmKFSvswIEDrsWRAwEEEEAAAQSSQ4AAKzneE6tEAAEEEEAAAQQCJ6DQSEPW169f76qsWrZsGXGNmmel6qpp06aZ5l2FBli1a9e2devWWbVq1bKuoZ0NH3vsMduyZYsNHjzYFHCFD3Q/e/as9e3b106cOGHbt2+35s2b57kG71y1JhJgBe5zYkEIIIAAAghEFCDA4gNBAAEEEEAAAQQQiEtAVVIKombMmOF2Ihw5cqSVKlUqz2spoNIMLL8Bli506tQp6927t6nFMLd5WKFVVS+++KJ169Ytz/sr5OrevbtVqlTJNm7caA0bNozrufkRAggggAACCBS+AAFW4ZtzRwQQQAABBBBAoNgIqDWwa9eu1rRpU0tPT8+zAkrVWgq4li9fbmvXrnVVUzpCdyEMr8DS3zUcfsOGDa5yq2rVqrZ69Wpr06ZNNj9VZo0aNcq1JarKq1atWjl8v/76axeAKXD7yU9+YosWLcpRzVVsXgoPggACCCCAQDEUIMAqhi+VR0IAAQQQQAABBApLQMGU5lQtXrzYBUzjx4934ZRaAq+77jrTMPdjx465vyuIUtilkKlGjRq+AiydpGvoHgqdNA9LM7RSUlKyHvHDDz90lV0a/N6xY0cXUt1+++1WunRpU3ClOVlLly51961QoYIL0Nq2bVtYRNwHAQQQQAABBBIgQICVAEQugQACCCCAAAIIlGQB7RSo0EghVaRD4ZIGs4eGT9EqsLzrhYZU4TsZ6pyDBw/aiBEj7MiRI3kuoUGDBu7+CtEitTqW5HfJsyOAAAIIIBBUAQKsoL4Z1oUAAggggAACCCSRgHYaPHnypNsJcPfu3S5Q0qHQ6P/+7/9cVVbr1q2tTJky2Z7Kb4ClH+3du9dVWmVkZNj8+fNdYBUaRF28eNF27Njh1qCZWaq8qlixorVo0cJSU1OtV69eVr9+/SRSZakIIIAAAggg4AkQYPEtIIAAAggggAACCCCAAAIIIIAAAggEWoAAK9Cvh8UhgAACCCCAAAIIIIAAAggggAACCBBg8Q0ggAACCCCAAAIIIIAAAggggAACCARagAAr0K+HxSGAAAIIIIAAAggggAACCCCAAAIIEGDxDSCAAAIIIIAAAggggAACCCCAAAIIBFqAACvQr4fFIYAAAggggAACCCCAAAIIIIAAAggQYPENIIAAAggggAACCCCAAAIIIIAAAggEWoAAK9Cvh8UhgAACCCCAAAIIIIAAAggggAACCBBg8Q0ggAACCCCAAAIIIIAAAggggAACCARagAAr0K+HxSGAAAIIIIAAAggggAACCCCAAAIIEGDxDSCAAAIIIIAAAggggAACCCCAAAIIBFqAACvQr4fFIYAAAggggAACCCCAAAIIIIAAAggQYPENIIAAAggggAACCCCAAAIIIIAAAggEWoAAK9Cvh8UhgAACCCCAAAIIIIAAAggggAACCBBg8Q0ggAACCCCAAAIIIIAAAggggAACCARagAAr0K+HxSGAAAIIIIAAAggggAACCCCAAAIIEGDxDSCAAAIIIIAAAggggAACCCCAAAIIBFqAACvQr4fFIYAAAggggAACCCCAAAIIIIAAAggQYPENIIAAAggggAACCCCAAAIIIIAAAggEWoAAK9Cvh8UhgAACCCCAAAIIIIAAAggggAACCBBg8Q0ggAACCCCAAAIIIIAAAggggAACCARagAAr0K+HxSGAAAIIIIAAAggggAACCCCAAAIIEGDxDSCAAAIIIIAAAggggAACCCCAAAIIBFqAACvQr4fFIYAAAggggAACCCCAAAIIIIAAAggQYPENIIAAAggggAACCCCAAAIIIIAAAggEWoAAK9Cvh8UhgAACCCCAAAIIIIAAAggggAACCBBg8Q0ggAACCCCAAAIIIIAAAggggAACCARagAAr0K+HxSGAAAIIIIAAAggggAACCCCAAAIIEGDxDSCAAAIIIIAAAggggAACCCCAAAIIBFqAACvQr4fFIYAAAggggAACCCCAAAIIIIAAAggQYPENIIAAAggggAACCCCAAAIIIIAAAggEWoAAK9Cvh8UhgAACCCCAAAIIIIAAAggggAACCBBg8Q0ggAACCCCAAAIIIIAAAggggAACCARagAAr0K+HxSGAAAIIIIAAAggggAACCCCAAAIIEGDxDSCAAAIIIIAAAggggAACCCCAAAIIBFqAACvQr4fFIYAAAggggAACCCCAAAIIIIAAAggQYPENIIAAAggggAACCCCAAAIIIIAAAggEWoAAK9Cvh8UhgAACCCCAAAIIIIAAAggggAACCBBg8Q0ggAACCCCAAAIIIIAAAggggAACCARagAAr0K+HxSGAAAIIIIAAAggggAACCCCAAAIIEGDxDSCAAAIIIIAAAggggAACCCCAAAIIBFqAACvQr4fFIYAAAggggAACCCCAAAIIIIAAAgj8P1EJijTmIzC3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8" descr="data:image/png;base64,iVBORw0KGgoAAAANSUhEUgAABLAAAALmCAYAAABSJm0fAAAAAXNSR0IArs4c6QAAIABJREFUeF7s3QecFOX9x/Hf9QZGRAiiiBgRjAVQJBgMqDSVIgIiUhQEKUEwoiIhUaMmSiRgRJoIogICIogUI03FSEBFKXZRBBQbIiheb//Xb/zP7t6wZfZubnd29/O8Xr4S7mZnnuf9zO7dfO8pSeXl5eVCQQABBBBAAAEEEEAAAQQQQAABBBBAwKUCSQRYLu0ZqoUAAggggAACCCCAAAIIIIAAAgggYAgQYHEjIIAAAggggAACCCCAAAIIIIAAAgi4WoAAy9XdQ+UQQAABBBBAAAEEEEAAAQQQQAABBAiwuAcQQAABBBBAAAEEEEAAAQQQQAABBFwtQIDl6u6hcggggAACCCCAAAIIIIAAAggggAACBFjcAwgggAACCCCAAAIIIIAAAggggAACrhYgwHJ191A5BBBAAAEEEEAAAQQQQAABBBBAAAECLO4BBBBAAAEEEEAAAQQQQAABBBBAAAFXCxBgubp7qBwCCCCAAAIIIIAAAggggAACCCCAAAEW9wACCCCAAAIIIIAAAggggAACCCCAgKsFCLBc3T1UDgEEEEAAAQQQQAABBBBAAAEEEECAAIt7AAEEEEAAAQQQQAABBBBAAAEEEEDA1QIEWK7uHiqHAAIIIIAAAggggAACCCCAAAIIIECAxT2AAAIIIIAAAggggAACCCCAAAIIIOBqAQIsV3cPlUMAAQQQQAABBBBAAAEEEEAAAQQQIMDiHkAAAQQQQAABBBBAAAEEEEAAAQQQcLUAAZaru4fKIYAAAggggAACCCCAAAIIIIAAAggQYHEPIIAAAggggAACCCCAAAIIIIAAAgi4WoAAy9XdQ+UQQAABBBBAAAEEEEAAAQQQQAABBAiwuAcQQAABBBBAAAEEEEAAAQQQQAABBFwtQIDl6u6hcggggAACCCCAAAIIIIAAAggggAACBFjcAwgggAACCCCAAAIIIIAAAggggAACrhYgwHJ191A5BBBAAAEEEEAAAQQQQAABBBBAAAECLO4BBBBAAAEEEEAAAQQQQAABBBBAAAFXCxBgubp7qBwCCCCAAAIIIIAAAggggAACCCCAAAEW9wACCCCAAAIIIIAAAggggAACCCCAgKsFCLBc3T1UDgEEEEAAAQQQQAABBBBAAAEEEECAAIt7AAEEEEAAAQQQQAABBBBAAAEEEEDA1QIEWK7uHiqHAAIIIIAAAggggAACCCCAAAIIIECAxT2AAAIIIIAAAggggAACCCCAAAIIIOBqAQIsV3cPlUMAAQQQQAABBBBAAAEEEEAAAQQQIMDiHkAAAQQQQAABBBBAAAEEEEAAAQQQcLUAAZaru4fKIYAAAggggAACCCCAAAIIIIAAAggQYHEPIIAAAggggAACCCCAAAIIIIAAAgi4WoAAy9XdQ+UQQAABBBBAAAEEEEAAAQQQQAABBAiwuAcQQAABBBBAAAEEEEAAAQQQQAABBFwtQIDl6u6hcggggAACCCCAAAIIIIAAAggggAACBFjcAwgggAACCCCAAAIIIIAAAggggAACrhYgwHJ191A5BBBAAAEEEEAAAQQQQAABBBBAAIGYC7BKS0vlk08+ke3bt8u+ffvk6NGjUlJSYvRkamqq1KxZUxo2bCgtWrSQM888U1JSUmz18o8//ijTp0+XI0eOGMefdtppcuONN0pmZqat1/se9O6778r8+fM9X+rUqZN06NDhmPPs379f5syZIwUFBRW+17x5c7nuuuskKSkp7GvrC7766iuZPXu25OXleV6v7Rg6dKiceuqplTpnpF5UXFwsW7dulTfeeEO+//57KSsrMxxycnKkcePGcs011xj9bLdY+8Lu68z7Sa970kknyVlnnSXnnXeeUY9QpSrXDHTugQMHyrnnnmt8+4MPPjDuL30vaDnjjDNk8ODBkpaWFqpqQb//9ttvy7PPPivl5eXGcZdccolceeWVxv+3vj+qdKH/f3GzZs2kf//+x5xqw4YNsm7dOs/X9X18ww03VKp9vucK9h6w+5610+6FCxfKzp07jUODXdPaTjvnDnZMrLzHq9rOSL1e3wffffedvPXWW8bPHH0P5OfnG5c3P5Pq1q0reh/b/Wzw914K9D4I1k79XNy4caPoPWS+X7VO7dq1k86dO3t+7kXj51qk+ofrIIAAAggggAACCCSeQMwEWPqwvnnzZnn55ZcrBDOhHuj0F/q2bduGfPiNxi/6gQKsWrVqyciRI+X444+v1B352muvyerVqyu8NhYebvXh8KmnnpI9e/b4bff5558vffv2DcvEyTBJAyINI//whz9IcnJywHo4eU3zIr4B1s8//yyzZs0yHq61ZGdny7Bhw6R+/fph2fgerO8vDV7ee+89v+eMZoClD+bdunWTiy++OOz2EWCFTcYLROSzzz6TF154Qb755htbHvp5oCF39+7dRT+/gxXreyncAMtueOUvLIvEH2ZsgXEQAggggAACCCCAAAKVEIiJAEuDjSVLlhgjTypTTj75ZGMER7BAyE0Blj6wDxgwwDPiJpw26wimefPmyaeffhpTAZaOInj++eeN0VeByhVXXCGXXnppOBzidJikfdOxY0dp3759wBFyTl9TG+wbYOm/X3zxRXn11Vc9FoFG+dnF0tFuGor99NNPxkt++9vfGtc0RzBGM8DS+tSoUUNuuukmYzRcOIUAKxwtjtXPof/+97/y0ksveUb2hqOifyjo06ePnHPOOQFfVpUAS+unI6/Wr19fYeSVjvDVzyRrsB6Nn2vheHEsAggggAACCCCAAALhCLg+wNKRIc8995zo9CbfoqNOGjVqJKeffrrxcKtFR6bo6J3PP//8mFFaepyGWFlZWX59ovGLfqARWFrByk4j9Dd9UM/n9hFYGpzMmDFDfvjhB6N/dLRTmzZtpGXLlpKRkSG5ubnGSKNwR6VZwyQdkWdnJI/ed1988YUxIun999+v8DCrUxh1iqc5pc96Q1mvqccFe6C184bVe9237dZ+PuWUU4yAJ9D9HeoavqP2NKTTh/ALLrjA8zLr++PEE080phhWZdqijlTRESHWEmhq3dlnn20Eu3anBet5YynA0vuyQYMGoboq4PfVRaeT6vuEUjmBHTt2GNNozWnpehZ9v2u/6NR0M0DV7+sUdv15c+jQIU+YpMerv07p1eP9lcoGWIHCq2CBejR+rlVOnlchgAACCCCAAAIIIBBawPUBlj5Q6Ogrc70fDWJ0moZOJws0jUunWLzzzjuycuXKCutLaXiha/r4W1sqGr/oWwMsDR/MNVYqO43Q94FdH2h93dy8BpbVQqd9du3aNfQdHOIIJ9Y2Onz4sDzzzDPGA6tZgq075cQ1QzXcOtIuPT1dhgwZYoS64RbruerUqSPDhw+X4447LmCAVZWpSKHqFyjA0vdtr169pFWrVqFO4fl+LAVY1lF2thvJgY4I6Ptc1w7UQEqL3m8aoOv01WBrIX799deyaNGiCtMNddSvft76WzOvMgGWv/BKf/7pyEsdlRpovcRo/FxzpDM4CQIIIIAAAggggAACfgRcHWBp+KKLVZtTB/Uv4ToCQ6c32Sl79+6VJ554whNi/epXv5IRI0ZI7dq1j3l5NH7Rt4Y2OsLEHD1WmWmEuhi8tlfbrYGGLthuTiV0+wgsq4VTD/NOhUkHDx6Uxx57zDPFLlILgge7z4Mtum7n/WEeo/fc3LlzpaioyPiSv/DQyfdHqLoFW9xcQzUN1zRks1MIsOwocYwK6GLtS5cu9WD87ne/k6uvvjroenfmwfqHB/3sNUNuf6MYzWPDDbA0vHrllVeMjQ30jzNa7IRXepyT71unPku52xBAAAEEEEAAAQQQqKyAqwMs6y/f1nV5QjVaf/HXtYI2bdrkOVR3sbvwwgtdGWDplKwvv/zSEzrpSBMdcWJ3N0LfEEinlOloHF3PRQsB1i9dXpW1opYtW2bsjmiWQPdSpB70dKSIrlul7xMtOupDpxGGO4XMdz2tQCO5nHwQDvW+9Q2ddIqiTp3UANEs4UwlJMAKpc33TQHf3SM1KNU/duhUWbtF/1jw5JNPeoLgQD+vwgmw/K3JpX/Iufzyy43NJEL9bHDyfRupzzW73hyHAAIIIIAAAgggkHgCrg6wrKNyKhM+6G5S+pdxnSalRf+qrqGQtUTjF31/7dMAwdxB0N9UrmC3qO/Dulpp0b/aayHA+kWuMveQaW4doRHoXJF60NOHWw3V3nzzTaOKOmVU13lr2rSp7U+yvLw8efzxx+XAgQPGawJNjXTy/RGqctbQSd+veh+bIVY4UwkJsEJp830V8B29qv+uzBRZ63upbt26RghmrtFoStsNsKoaXun1nHzfRupzjTsSAQQQQAABBBBAAIFAAq4OsKw7o1VmYXPzF3gNsHQ0h251rtNCrCUav+j7C7D0r/a6Dos+DGkgoVPp7EyZ9H0AM8OqTz75pFoDrMLCQtm5c6exc6COBjLX71LnX//613LeeecZo938rQOj/uHs1lfZKYVOPnS5LcBSQ2tAG+6oPZ2eq9N0zbXSdH05f4vcO/n+CPVx7C900uvrOkPm4tp2pxISYIXS/uX71vsg0OhCf2f76KOP5KmnnjLuoUBT5zSM0U0R9LNi9+7dxlRc/Zoer58P9erVMz4r9LNON22IdLFOV6/sGoQ6iksttU16j2qgXLNmzQrNsRNgqY2O9tR1HM17Xkde6ftT/wgTauRVoLCsMsGceS4nP0sj3b9cDwEEEEAAAQQQQCA+BFwdYGkgoqNDdFqdllC7O1WlS5x8QLf7i76/AEsXmp83b17Y0wh91zEyH1Jef/31agmw9GHv1VdflZdfftkzsi2QvYZZusiwtsu6Y12sBVhum0Ko5tb3SDij9qwjuCK1Rlyo96m/0EmnR6r/tm3bPC/XQPvaa68NuishAVYo7V++rzu46nTU7777zvi33ena1nvI3/135MgRIyTVACtU0fBdN9rQIDbQJh2hzlHZ7/tOpdWAKNjufpW9hr4uVIDlVHjl71oEWFXpOV6LAAIIIIAAAgggEG0BVwdYivPaa695ptSZIVaXLl2MXQh1hJJTxS0BVocOHSq02W4g4fvwpbv36ULcdh/ewzHUwER3hTQX1rf7Wp2apqOodKdFs8RSgGVdxF3D1GHDhkn9+vWPIbAbYNq1C3Wc73sknFF71jW0go3ecvL9Eao9ge7bH374wQi0zV3itK06Ukg/CwIVu+8BJ/vMdy2lYFN3rYvVV3aUYShPu9/3/QzREUS6WL6OjApWdCSVbm5gTu+0TtG29pmdulRneBTs+l999ZVn9KsepwGajgrT9aYCjSK10x7rMcECLA2vtm/fLs8991yFkVe9e/eWFi1a2B55ZV7Tyfetk++RyrjxGgQQQAABBBBAAAEEXB9gaWCi01P27NlTobd0OkXjxo1FR2GceeaZVX7AiMYv+oHW+PJ9kLITSPiOwvENVuw+vNt9G+jIK32w0t3vzKKjqtq0aWNMaznhhBOML+tDrU630xFgOhXSLBdccIHog5i/4NHNuxBqG/Qe1FFuZgm2kHikH/S++eYbI0TIzc01qmd3qq3vLoah1s9y8v0R6n4Ldt/u2LFDnn32Wc/Dvd5zunC9v51F9Tp23wNO9lmsBljW96AZhAfrL3VbsGCBMR3QugGAfu355583pg2agZCGjbpZhfaX3nO6q54GkrrL3jvvvOPZZS/YaMBQ909lv6/13bhxo6xfv95oj1k0UNMp0fq+Ovfcc426V2V0WLAAy3p/q5GuAaefnXanDfq238n3rZPvkcr2Ea9DAAEEEEAAAQQQSGwB1wdY2j06BUUDBHOhaX9dpkFKgwYN5JxzzjHWudIH23B+4Y/GL/qBAixdryucaYS+0wd9F+G2+/Bu9y2gD1c6+spcL0mNBw0aFHCUho7K0H4zpyUFW3zbbQGWrimmQZy2+X//+1+FIE5DwiFDhhj3m78SzsgyO/ahRuZof2ho8t577xmns/Pwb13zR3et1CDId4RcsAdhO/UOdkyzZs2kf//+fg8Jdt/6C1GDTSW0+x5w8uG8sgFWVUyd2KTB+rkTaEF/s57W+856D+nn9syZM+Xw4cPGS3RKno4wDfS5rAHW0qVLQ67HVhWnUK/VNq1atUq2bNlSIcTyfZ2GV7o7oW6WoOv86fTWcEYDBwqwrOGVec3WrVsb6zaG8/PMfG00fq6FMub7CCCAAAIIIIAAAghUViAmAixtnD5cbdq0yfhLvbmjYLBGa6Clo2R0/SWdBhPql/9o/KIfbJdF32lhoaYR+ps+qDZ2H97t3DzWh1t9YL7xxhuN3bqCla+//tqY9qVr7GgJFJREKsCy09Zgx2i7+/TpYwSlgUqkAyyth+9ImEALafvW1zpdKtRoG+v7o6qOlQ2w9LrhTCW0+x4gwPqlR3XUpC4criVUKGadgmq9h3zf09bRWf7uHx3pOGfOHCM41oBI75GLLrqoqrda2K/X0Ve60Pzy5cuNey1U0UBLQywdWaZrh4UKs/wFWPqzyndkoe81dbSxfuZoUBtuicbPtXDryPEIIIAAAggggAACCNgViJkAy2yQufOd/oVcwxGdghKq6MOFPgCcdNJJAQ+Nxi/6wQIs32lhwaZ3BZo+qA21+/Aeyk+/b61rOLvd+QZsgdri9gBLQyEdcdGjRw/RHcqClWgEWNa1iDRg0xFOgR6mfQPSYOt5me10U4CldbKO1tFpXTqCzJzGatbb7nuAAOsXMWsopaGMLqrur/juyunvHrK+p0ONwLLzORTJY/Rny969e41Q7+OPP7b1hxN10CBPp0oGmmZofS/pqEfdadD8w4yeQ/8w8OGHH3pGgYWaKhvIJRo/1yLZR1wLAQQQQAABBBBAILEEYi7A8u0e/YVfR5Low6du5f79998HDLR0RJauv6R/xfY3Gisav+gHC7C0bU8++aQxEkCLdXFk0+Gzzz6TJ554wnj40TXBdEqfuduf3Yd3O7e878NqqPWSrOfbt2+fzJ07V3RanpZOnToZU4l8ixsDLH2w1NBTR4LoCInjjjvODpVxP+qua2bRdXOCjdgKddJGjRrJ8ccfH+ow8Q0Kta4jRowwRrJYi3XnwlBhl77e+v7Q82q4Yd1ZMmQl//8ADQEDjd6zc9/qVC+dzqrTrszib401O+fS17shwLr44osDTksN5arvSZ3yp+FHVYqOPlq0aJHHNdCISevnk797yLqzoX7u6vuoffv2xqjYUCOVqtIOp19rrtWlQZZO1dUdFQONBNZ26r2o0/78vT+ChcHaf3379pXf/OY3xvTrTz75xNMU/doNN9xgjIyzW6Lxc81u3TgOAQQQQAABBBBAAIFwBWI6wLI2Vh9qdb0lDVv0gVR/efctOhXj+uuvN0bSWEs0ftEPFmBp/Xyn89StW9cIJGrUqFGh6qtXrzZ2LdTSvXt30Ydgs9h9eLdz0/heJ1g44u9cobaN19dEKsBq165dBSOzvroAut4zOrLPXHhe75eWLVuK7nqZkZFhh8k4xskwxPZFRYxF5jUoLCoq8ns/mOfyPc7OJgH6OiffH6HaZPe+1dFCOj3VnOblb6qV3XM52WeVXQMr1Fpnodyc+r7uMKoBrH6eBpr65zsFNdiU1ZdfflnWrl17zHpS2lcaYulIpcqsWehUWyt7Hg36dNSjWr355pt+RwMHWrsqUIBlhlfmzyfrzqeV2Z3Ryfetk++RyrrzOgQQQAABBBBAAIHEFoirAMu3KwOtYxJoREE0ftEPFWCFmkaoQYs+wOvi9v62vbf78G7nLeD7UK6jgUaNGmUsFm6n6MgrHSWm03G06Dox+rDuOwIjUgGWv9Ffvm1QU31415FtZtEpqDrywc4oqGgGWHYX4fYNI0Otr2YaOPn+CHXPhHPfhppKaPdcTj6cx3qA5fu5on3Vtm1bY1qcb7G7Rp+GYMuWLTN2LvXd2c96D+hIpSZNmhjhso7Mq8ouf6Hur+r4vi5Uv2LFCmMksNnOQOGfvwDLGl6ZdbTe33pOHWWro+3sFCfft06+R+zUnWMQQAABBBBAAAEEELAKxG2AZTZUH8Y0PNGAREug6W/V+Yv+FVdcYSwmby2hAqxQ0wh9pw/6C4XsPrzbeVs4GWDpA6ouAO87FcYtAZZa6BQ7nb6zZ88eD41O49MQy84UrWg+6PmO2vO3LpF1raxgaxz53hdOvj9C3W/h3Lf+phLqqLlevXoZ73W753Kyz3zfKzoNVdfm0uDcWnzrpt9zywgsrYvvdFTr6E9rIB1qPTydfqfT7nQklo4qClV0lGnPnj2N6YahNt8Ida5Ifl/buX79etm4caPnsv6mflvfS4HCKz2Jv103NXTWe8pOoO7k+9b6Hgn0cy2S5lwLAQQQQAABBBBAILEEXBtgffvtt/LMM88Y07l0epcuJOw7PS6cbvKdEqOv8zcKx/pQFmjKnp3r2n0wDRVg6bWCTSP0HUlzzTXXyIUXXlihenYf3u20qaoBlu4uZoaI/nagc1OApR7W6Wn6NV0/7dprrw25do+TYYidvvE9JtTOcL7vhVC7zPme18kH4VBtCve+tU610ulp1113nejaY3bPZb3/Aq05F6ru1s+RYKMV7X5OhLpmdXzf18M6zdR3CqqOnNIwWtdnslN0pNL27duNabbBNuGoys57durhe4z+oWDp0qXGCFHdJETDRt+1BMM5nzUg9hfW25lS7XtN666b+j1/6735q2c0fq6F48WxCCCAAAIIIIAAAgiEI+DaAMt3+pwZHuhDaWX+Iq+Lu8+aNctYs0SLrruiC+VaH2J8F00Pd50n33MtXrzY2CVNS7AHPDsBVqBphL4LJAeqq92Hdzs3zLp164wwQEu4NnYe2NwWYGk7dYFw363t9d7r3LmzXHbZZUHJohlg6fQlnbKl6/Jo8X2A1tEcGkTqaBgtOg1p8ODBthZid3OApW3R9mq7zelb5iiVbdu2id67WoIFdtbPG38jGu28T/QzZsaMGZ51uXT6qY6W8Tdyz80BlnU6qu8oK9/RWYGmZNuxMtcs1PeLvtc0fPWdZqhTlHXdP91hsjqLdaSrbjAwcuRIWyOcrPXSNukUZA2KtejugX/84x8rbABh5/PQel410sX1dbdCLfpZpKMMtV+CFWvbwv3srszPtersK86NAAIIIIAAAgggkNgCrg2wrDtYVeVh5ssvvzTWitKpYVoCrYPkO6JJHxAGDBhgjOIIp1jXjwn2wGAnwAo0jVDXWtFpbvrAFOhh28kAqyq7EPpOdQzk78YAy9/0HQ0ihgwZEnS3uGgGWOobaBFu39FZwRbe9ne/uz3A0r5asGCBvP/++57q61RC/dwwp3QFC7Cs79vKhhjWez1YEObmAEsRfd/z5lppujaV/jFAN8vQomtj6RpZThQdnaWjbnXXUjOk0U03dCphdRcNP9944w3Pdfv06WOMcgq36AYKOmXdnH7sxAgsrYMGe88//7xs3brVUyX9LNIAumHDhkGrGemfa+GacTwCCCCAAAIIIIAAAnYFXBtgWUeSaIM6duwoHTp0CHsUlu+Cw8GCKQ0e9CHYHAWgD04aYoWz3bt1umLjxo0DTkexE2Bpu32nEZojOnR3L21XsCDCyQDLWtdQ69743oC+IzYCrUHmxgBL2+Bv+s6ZZ55prIelo+v8lWgHWBrUamCrwa0Wc50r30Ai3IDG7QGWttPfVEIdvaPTkbUEC7D0Pa8jXHQkkBa7I1x8+9/fZ5Z1Z1Df490eYPkGnuY0Qg2wzODc3xprvu3Thdt1tJ9uMqH9oGGLLkIerNgJu+3+cAvnOOvntoZCOjVS1zALp/juzqiv02nH1pHDlRmBpefSqfQ6FVs9zXL66acbn0XB6hnpn2vheHEsAggggAACCCCAAALhCLg2wNJGWEMNXRdFR0/pX/zt7lKlf82fN2+esZaWlmAjuazrl4S7bbl1wXi9XrARCnYDLN/pTRqa6PRHDbD0QSZYe5wMsKxTijQM0Ac8HWEQrOg6Nxqm6Ig6LYF2vXNrgKV1tu4EFirciHaApXX27Xud5qWjxnSdH3NqUzgBpJ4vFgIsrad1KqHvvRlqzS9riGF3hIt5DQ1fNNzRdYe0hAp43B5gWUM9XRdMizlSKdQ0S9+RP6HsfQ11BJN+3mjxt7ZfOD/g7B5rXStKX3fWWWcZa97Z2bhBj7du/hDojwuVDbD0GrpOl/qY95h+rXXr1nL11VcH/MNOpH+u2TXnOAQQQAABBBBAAAEEwhVwdYDlb9qEPhToX501GKpfv37AX9p1SpEGD2vWrPGEV3bWMLI+VGpQpoujd+nSpcKueb7QWk/9y/uSJUtEwyaz6ELww4cPl5o1a/rtF7sBlnUaoQYSOqpEv37OOedI//79/Y4SczLA0gbo6BRto9pq0fVddLHjevXq+W2fjojRB3pzupH6d+vWze9i/G4OsPxNT9O269pG/tbncUOA5TsSRMODHj16GDvL6cOsjoLRQEt3VrRbYiXA0veE3nOffPLJMU0LFaL4CzE0vNDPGl03L1BorveHjjbSwCacYMHtAZYC+oZ6GpZr0XvBzhRU38Xe9XWhdvI0F1M3R8GFCgDt3rt2j9Np2U8//bRnnSl9nS7Cr+ve6UiqQCNxzc//5557rsLoKF3YXkdH+e62avpNnz5djhw5YlTN36YWgeqs19IpsbrboTlS2M6C95H8uWbXm+MQQAABBBBAAAEEEAhXwNUBljbG+ldt3wZqMHTqqacagZZuva5Fp718+umn8sUXX3j+im++xs50i0DX04eEBg0aiE4JNEMLfVjVv4jreif6UOdb7IzesBtg6Xl9pxGa1wn1EOl0gOVvTSgdEdamTRvR0Rka6mjRkESnq2mdzZFv+vVg/m4OsLTu1pFk+jVdY0kXUrY+2FoDLF1HTYPGqhQNnXTqYqBpi9ZzWxeT1pFyOhpRH3ors/C2NcA68cQTjamJdusTqO0aamjzH7NrAAAgAElEQVRI4Fuqet/66ys9f6gAS4+xjtg066XvZw0kdOF7M5DQzxq9b3XklTliKJzPGmuooLus6mdMVYp+Dur7LJxpz8GuZ10bzDzWzhTUQMGvTgVv2rSp5OTkGKfTz1Gd7qp/bPCdHmf3/RVOABSsrf7CIfN4vc+1b/TnzUknneSpt/6s0Z8BR48etf35X5URWHoRfz+jggXqgV6jX6+On2tVuX95LQIIIIAAAggggAACwQRcH2Bp5fUhSkf+fPjhh5XuTZ3uotNB7KxpogGMLiZsLsQb7kX1YVen+elDWrASToBl3SVNzxtqYfuqBgH+6q4PT9oX5lQ0uzb6UN2vX78Ku3H5vtbtAZbWVadtrl27tsLIB13fxrrQvzXAsmsU7DgNeUaNGmX0ud2io4J0F0Xfnd30tZVZeNv60G23DqGOGzhw4DF+Tty3Gp6uWrWqQtvtBFhaXx29pTuJmtNeQ7XB+n1dP0nbpRs4BCvWACvc6/g73t+i4VU9r+8adua57E5B9beGnJ366Fp/OnrJGm7qa63vL6cCLD13WVmZsbag7lxp7vhnp76+x2iddfF5DYr9laoGWHpO/QPN3LlzK/yBINCIL7MOkfq5Fq4XxyOAAAIIIIAAAgggYFcgJgIs88FCp5a89NJLnqkXdhqpIxKuvPLKoFOA/J1HR1Tog8ymTZsqTAsKdk0dEaWhlU7X0hEKoUo4AZZ1GqGe298Cwb7XdCII8NcGHVnx6quvGoGOdeSJ9XgduXDppZdKu3btgo7WiYUAS8M7XX/G3CVN2+pvmqhbAizr2jda31ChZ6B7NtYCLH9TCe0GWGqgO+KtXLnSCM011LBT7N7r5rliJcCyLkyu7dT17zQwsVP0PtQF8vUPAtYw1fp6naapgZSu6WSdemceW50BlnkNHcWn/W+nzuZrdDST7lwYbLq5HutEgKXnsYa0dtZsjMTPNTv3BMcggAACCCCAAAIIIFAZgZgJsMzG6QOQrqmko0t0+oauI6K7M/muB6IP6TrVT9et0Skfdhd8DxTW6IiM7du3G8GFThXx/cu8ToPRsEqniLVo0cJWcGVeJ5wAy3xg0YcqLcF2U/T3gBzOw7vdG0ndd+3aZUwX1OlUGvBo0VFuOs1SFxfWh9GMjIyQp4yFAEsb4W8RZQ3nNCTVPtHilgBL67Js2TLPotv672BrpgXrpFgLsLQt1qmElXkPmPf4zp07jc8d388a/VzRgFxH2uh9rqM87dzr/t6fId8gNg+ojhFY1g0cKjMFVT+fdRTpli1bZPfu3UaIY36OaiCmnxca/l900UUhP0MjEWCZ3Gb/a5Cp95P+26y3vt/1819/xoTT/04FWP6maOpUY12XUKe6Biv62ur6uWbzVuUwBBBAAAEEEEAAAQTCFoi5ACvsFvICBBBAAAEEEEAAAQQQQAABBBBAAIGYFiDAiunuo/IIIIAAAggggAACCCCAAAIIIIBA/AsQYMV/H9NCBBBAAAEEEEAAAQQQQAABBBBAIKYFCLBiuvuoPAIIIIAAAggggAACCCCAAAIIIBD/AgRY8d/HtBABBBBAAAEEEEAAAQQQQAABBBCIaQECrJjuPiqPAAIIIIAAAggggAACCCCAAAIIxL8AAVb89zEtRAABBBBAAAEEEEAAAQQQQAABBGJagAArpruPyiOAAAIIIIAAAggggAACCCCAAALxL0CAFf99TAsRQAABBBBAAAEEEEAAAQQQQACBmBYgwIrp7qPyCCCAAAIIIIAAAggggAACCCCAQPwLEGDFfx/TQgQQQAABBBBAAAEEEEAAAQQQQCCmBQiwYrr7qDwCCCCAAAIIIIAAAggggAACCCAQ/wIEWPHfx7QQAQQQQAABBBBAAAEEEEAAAQQQiGkBAqyY7j4qjwACCCCAAAIIIIAAAggggAACCMS/AAFW/PcxLUQAAQQQQAABBBBAAAEEEEAAAQRiWoAAK6a7j8ojgAACCCCAAAIIIIAAAggggAAC8S9AgBX/fUwLEUAAAQQQQAABBBBAAAEEEEAAgZgWIMCK6e6j8ggggAACCCCAAAIIIIAAAggggED8CxBgxX8f00IEEEAAAQQQQAABBBBAAAEEEEAgpgUIsGK6+6g8AggggAACCCCAAAIIIIAAAgggEP8CBFjx38e0EAEEEEAAAQQQQAABBBBAAAEEEIhpAQKsmO4+Ko8AAggggAACCCCAAAIIIIAAAgjEvwABVvz3MS1EAAEEEEAAAQQQQAABBBBAAAEEYlqAACumu4/KI4AAAggggAACCCCAAAIIIIAAAvEvQIAV/31MCxFAAAEEEEAAAQQQQAABBBBAAIGYFiDAiunuo/IIIIAAAggggAACCCCAAAIIIIBA/AsQYMV/H9NCBBBAAAEEEEAAAQQQQAABBBBAIKYFCLBiuvuoPAIIIIAAAggggAACCCCAAAIIIBD/AgRY8d/HtBABBBBAAAEEEEAAAQQQQAABBBCIaQECrJjuPiqPAAIIIIAAAggggAACCCCAAAIIxL8AAVb89zEtRAABBBBAAAEEEEAAAQQQQAABBGJagAArpruPyiOAAAIIIIAAAggggAACCCCAAALxL0CAFf99TAsRQAABBBBAAAEEEEAAAQQQQACBmBYgwIrp7qPyCCCAAAIIIIAAAggggAACCCCAQPwLEGDFfx/TQgQQQAABBBBAAAEEEEAAAQQQQCCmBQiwXN59H374oVx33XXSunVrefjhhyUrK+uYGpeVlcmmTZtk5syZsnHjRikuLpY2bdrI0KFDpWvXrpKRkeG3lXv37pVHH31U1qxZIx9//LG0aNFC+vTpI0OGDJE6der4fU1hYaGsXr1a5syZI5s3b5a0tDRp3769jBw5Utq1ayfJyckxVz+X3wJUDwEEEEAAAQQQQAABBBBAAIGEFyDAcvEtcPjwYRk+fLgsXbrU+F9/AVZpaaksWLBARo8eLUePHjWCLg2VduzYYfx7woQJxn85OTkVWqrfHzFihLzxxhvSpEkTadCggezevVv27dsnnTp1kmnTpknjxo0rvEbDq4ceekjuvvtuqVmzpjRv3twIy7Zu3Wr8+4EHHjDOmZqa6nmd2+vn4u6naggggAACCCCAAAIIIIAAAggg8P8CBFguvRVKSkpk8uTJMn78eKOGgQIsHQXVv39/qVevnkyfPl0uuOAC4/g9e/bImDFj5LXXXpPZs2dL3759PS09ePCgcb4NGzYYodgNN9xghE65ubkyadIkuffee+Xmm282wirfEV+LFy+WYcOGSdu2bY1rNWzYUMrLy2Xbtm1GgPbNN9/IwoULjdFfZnF7/Vza/VQLAQQQQAABBBBAAAEEEEAAAQR8BAiwXHo76JRADZY0kHr33XflsssuO2YElo6IGjdunEydOlWWLVsmPXv2rNCaXbt2GcFV06ZNZe7cuVKrVi3j+8uXL5devXoZAZeGVL5TDH/66ScjjFq/fr2sWLFCWrVqZbxGR4Pp1EIdbeX7dfOC69atk969e8vgwYM953R7/Vza9VQLAQQQQAABBBBAAAEEEEAAAQQsAgRYLrwlDhw4IAMHDpTjjz9ebr31ViNQ8rcGlk7369evn6Snpxsjn+rXr1+hNXl5eXLLLbcYa1ytWrXKCMOKioqMUV068kpDp44dOx4j8PTTTxvh2ZQpU4zra3n77belW7du0qFDB2P0lU4Z9C06qkvrotd85plnjNFZbq+fC7ueKiGAAAIIIIAAAggggAACCCCAgB8BAiyX3RY6aukvf/mLvPjii6JT9nR01LXXXus3wNLRULpelX7/kUcekezs7GNac//99xtrVuk6WTrVUEdSaTi2f/9+efbZZ43RWdai0/4uvvjiCtMWlyxZYozmuueee4z/kpKSKrwsPz/fCLsee+wxef31141phG6vn8u6nuoggAACCCCAAAIIIIAAAggggEAAAQIsF90aup7UokWLjIXQZ8yYYQROn3zyScAAa+XKlXLVVVcZwdHEiRONkVjWoiOzBgwYIPfdd5/cddddnlFRepw5Usr6Gt2RUEMxXVdLX1+7dm1jxNbYsWMrjMqyvs4alrm9fi7qeqqCAAIIIIAAAggggAACCCCAAAJBBAiwXHR7fPjhh8YaUjrVT9em0p0DzTDJ3xRCazjlrynWY/yFU3YCLGs45e9a1mPcXj8XdT1VQQABBBBAAAEEEEAAAQQQQAABAiz33wPm4ukaMM2bN0/OOusso9IEWLWP6Tx/IVxlArZw7wpdB4yCAAIIIIAAAggggAACCCCAQLwL6MAatxVGYLmgR0pLS42peRrCzJ8/35gWaBYCLAIsF9yiVAEBBBBAAAEEEEAAAQQQQCCBBAiwEqizw2nqpk2bjF3/dM2re++9V1JTU20FWOvXrzcWcf/zn/9shF8pKSnHXNacxvfAAw8Yx3311VfGdbT427lQv26GZqeccooRqNWqVctYnF3X5po1a5axuLu/Yo6C0sXndQ0tt9cvnD7iWAQQQAABBBBAAAEEEEAAAQQQiJ4AI7CiZ++5shn82KlKs2bNRHcEbNKkiet3+WMXQjs9yjEIIIAAAggggAACCCCAAAIIIBBKgAArlFAEvv/oo4/K6tWr/V4pPz9fduzYISeccII0btzY+N8HH3xQTj/9dM+Ogrr7oL/RVEePHpVRo0bJhg0bZNWqVcbi8EVFRTJ+/HhjV8F169ZJx44dj7muOdpKpzXqDodadP2nbt26SYcOHWT69OlSs2bNCq8zR3bp+c3dDfft2yf9+vUzdkd0Y/0i0LVcAgEEEEAAAQQQQAABBBBAAAEEHBAgwHIAsTpPEWwNrMLCQhk3bpxMnTpVli1bJj179qxQlV27dknfvn2ladOmMnfuXGMqoJbly5dLr169ZMyYMcZuhxkZGZ7XmYvJ6/S/FStWSKtWrYzvHT58WIYMGWKM+vL9uvlCDcN69+5t7KJontPt9avOfuPcCCCAAAIIIIAAAggggAACCCDgnAABlnOW1XKmYAGWXnDz5s3Gmlb16tUTHcnVsmVLSUpKkj179hgB1Zo1a2TBggWeda/0NQcPHjTWsdKRWToSa8CAAUaIlZubK5MmTTLW4dLv6/eysrI87dK1rYYNGyZt27Y1QjMdBVZeXi7btm2T0aNHy/79+0WP0e+bxe31q5ZO46QIIIAAAggggAACCCCAAAIIIOCoAAGWo5zOnyxUgFVSUmIsrD5hwgTRKYOtW7eWtLQ0Y9qh/lu/rv/l5ORUqNyWLVtk5MiRsnPnTmM9rQYNGsju3buNaYm6MPy0adOMKYu+RQMuXQxe/9MphM2bN5fi4mJjVJb+W7+uC737LkLv9vo532OcEQEEEEAAAQQQQAABBBBAAAEEnBYgwHJa1OHzhQqw9HJlZWWiOxnOnDlTNm7caIRKbdq0kaFDh0rXrl0rTBH0rd7evXuNUVs6Skuv06JFC+nTp48xVbBOnTp+W6LTAnW9rjlz5hijvzQsa9++vRGGtWvXTpKTk495ndvr53CXcToEEEAAAQQQQAABBBBAAAEEEHBYgADLYVBOhwACCCCAAAIIIIAAAggggAACCCDgrAABlrOenA0BBBBAAAEEEEAAAQQQQAABBBBAwGEBAiyHQTkdAggggAACCCCAAAIIIIAAAggggICzAgRYznpyNgQQQAABBBBAAAEEEEAAAQQQQAABhwUIsBwG5XQIIIAAAggggAACCCCAAAIIIIAAAs4KEGA568nZEEAAAQQQQAABBBBAAAEEEEAAAQQcFiDAchiU0yGAAAIIIIAAAggggAACCCCAAAIIOCtAgOWsJ2dDAAEEEEAAAQQQQAABBBBAAAEEEHBYgADLYVBOhwACCCCAAAIIIIAAAggggAACCCDgrAABlrOenA0BBBBAAAEEEEAAAQQQQAABBBBAwGEBAiyHQTkdAggggAACCCCAAAIIIIAAAggggICzAgRYznpyNgQQQAABBBBAAAEEEEAAAQQQQAABhwUIsBwG5XQIIIAAAggggAACCCCAAAIIIIAAAs4KEGA568nZEEAAAQQQQAABBBBAAAEEEEAAAQQcFiDAchiU0yGAAAIIIIAAAggggAACCCCAAAIIOCtAgOWsJ2dDAAEEYl7gs+/K5Dd1k2O+HTQAAQQQQAABBBBAAAEE4keAACt++pKWIIAAAo4IzNpYJCPapztyLk6CAAIIIIAAAggggAACCDghQIDlhCLnQAABBOJEoFxEev87T577U7YkxUmbaAYCCCCAAAIIIIAAAgjEvgABVuz3IS1AAAEEHBM4klcuvf6dJzMGZ0mTk5hG6BgsJ0IAAQQQQAABBBBAAIEqCRBgVYmPFyOAAALxJaDrXw2bky9DLkmXfr9Pi6/G0RoEEEAAAQQQQAABBBCIWQECrJjtOiqOAAIIOC/w1p5SGb+4QJo1TJEp/TOdvwBnRAABBBBAAAEEEEAAAQQqIUCAVQk0XoIAAgjEq8BLu0pk0upCSUkWWXNHjqSlxGtLaRcCCCCAAAIIIIAAAgjEkgABViz1FnVFAAEEqllg4eZieWJTkXGVB6/NlFa/IcGqZnJOjwACCCCAAAIIIIAAAjYECLBsIHEIAgggkCgCU9cWyQtvFxvN7d0qTUZ2SE+UptNOBBBAAAEEEEAAAQQQcLEAAZaLO4eqIYAAApEW+NuyQvnvxyXGZRvVSZY5N2VFugpcDwEEEEAAAQQQQAABBBA4RoAAi5sCAQQQQMAjMPqpfPngQJnn38tuyZbjc5IQQgABBBBAAAEEEEAAAQSiKkCAFVV+Lo4AAgi4S6D/9Dz55sdyT6XGd8+QjuekuquS1AYBBBBAAAEEEEAAAQQSToAAK+G6nAYjgAACgQU6T8yVEu8ALOlwTqr8uXsGZAgggAACCCCAAAIIIIBAVAUIsKLKz8URQAAB9wj8lF8uVz+cV6FCOn1QpxFSEEAAAQQQQAABBBBAAIFoChBgRVOfayOAAAIuEvj8YJkMfTz/mBrNGZoljeomu6imVAUBBBBAAAEEEEAAAQQSTYAAK9F6nPYigAACAQTe/rxUxi0qOOa7I9unS+/fpeGGAAIIIIAAAggggAACCERNgAAravRcGAEEEHCXwLp3S+SfqwqPqdSFp6fIxL6Z7qostUEAAQQQQAABBBBAAIGEEiDASqjuprEIIIBAYIFFW4plzitFxxyQliKy5o4cSWEWIbcPAggggAACCCCAAAIIREmAACtK8FwWAQQQcJvA9PVFsvytYr/V+le/TGlxWorbqkx9EEAAAQQQQAABBBBAIEEECLASpKNpJgIIIBBK4N7lhfLaRyV+D7vuojQZeml6qFPwfQQQQAABBBBAAAEEEECgWgQIsKqFlZMigAACsSdwy9MF8t6XpX4rfma9ZJl5Y1bsNYoaI4AAAggggAACCCCAQFwIEGDFRTfSCAQQQKDqAgNm5MnXR8r9nihJRFaMzZYamfr/KAgggAACCCCAAAIIIIBAZAUIsCLrzdUQQAAB1wpc8VCuFPnMIDz1xGTZ/32Zp753XZ0hl5yV6tr6UzEEEEAAAQQQQAABBBCIXwECrPjtW1qGAAII2BbILSyX7pPzPMdnpon0bpUmCzZ7F3Xv0jxVxl6ZYfucHIgAAggggAACCCCAAAIIOCVAgOWUJOdBAAEEYlhAR1oNnp3vacEpJyTL2CvTZeyCAs/X6hyXJItvzo7hVlJ1BBBAAAEEEEAAAQQQiFUBAqxY7TnqjQACCDgosH1vqdz+jDesatYwRSZdlyndJ+dKgXcQljw1Iks03KIggAACCCCAAAIIIIAAApEUIMCKpDbXQgABBFwqsOG9EnlwZaGndpf+NlX+2iNDJiwpkDc+8+5MOKZzulx1QZpLW0G1EEAAAQQQQAABBBBAIF4FCLDitWdpFwIIIBCGwJKtxTL75SLPK3T9q5Ed0mXZm8UyY4P3623OTJH7emeGcWYORQABBBBAAAEEEEAAAQSqLkCAVXVDzoAAAgjEvICGVBpWmWX4ZenSp3Wa7D1YJkMe966NpYu7r7wtR1KYRRjzfU4DEEAAAQQQQAABBBCIJQECrFjqLeqKAAIIVJPA/SsK5dUPSjxnn9A9Q9qfk2r8u9cjeXIkt9zzvanXZ8rZp6RUU004LQIIIIAAAggggAACCCBwrAABFncFAggggID8aX6BvPuFd62ryf0zpXnDX0Kqf64qlHXvesOt6/+QJjf8IR01BBBAAAEEEEAAAQQQQCBiAgRYEaPmQggggIB7Ba6fmS8HDpd5KjhveJacWvuXeYIb3yuRB3wWeNfRVzoKi4IAAggggAACCCCAAAIIREqAACtS0lwHAQQQcLFA54m5UuLNr2TlbdmSk5Fk1FinD+o0QrPo+le6Dpauh0VBAAEEEEAAAQQQQAABBCIhQIAVCWWugQACCLhYIK+wXLpN9gZUqckia8fnVKjxTXPyZc933oRLdyLUHQkpCCCAAAIIIIAAAggggEAkBAiwIqHMNRBAAAEXC3xxqEwGPebdabB+rWSZPzKrQo1nbSySpW94dym86oI0GdOZdbBc3K1UDQEEEEAAAQQQQACBuBIgwIqr7qQxCCCAQPgCO/eVytiFBZ4XntMgRR4ZWHGNq7f2lMr4xd5jTjkhWZ4aUTHkCv/KvAIBBBBAAAEEEEAAAQQQsCdAgGXPiaMQQACBuBXY+H6JPPBCoad9l5yVKnddnVGhvcWlIl0m5UqpzzpZi2/OljrH/bJOFgUBBBBAAAEEEEAAAQQQqE4BAqzq1OXcCCCAQAwI6NRAnSJolp4XpsmojsdOD7z9mQLZvrfUc9xtV2bIlc1TY6CFVBEBBBBAAAEEEEAAAQRiXYAAK9Z7kPojgAACVRSwrm9106Xp0veiY7cYXLSlWOa84g26/I3UqmJVeDkCCCCAAAIIIIAAAggg4FeAAIsbAwEEEEhwgX+8UCgvv1/iURjfPUM6nnPsyKpPvimTkU94F3uvkZkkK8ZmC5MIE/wGovkIIIAAAggggAACCERAgAArAshcAgEEEHCzgC7grgu5m2XSdZlyfqOUY6pcLiI9puTJzwX6/34pM2/MkjPrJbu5edQNAQQQQAABBBBAAAEE4kCAACsOOpEmIIAAAlURGPRYvnxxyLs6+9ybsuS0Ov5DqfufL5RXP/SO1hp6abpc52e6YVXqw2sRQAABBBBAAAEEEEAAAasAARb3BAIIIJDgAt3+lSd5Rd5RVTotsGam/4mBL+4okckvencsbHFaivyrX2aCC9J8BBBAAAEEEEAAAQQQqG4BAqzqFub8CCCAgIsFCopFukzK9dQwNVlk7ficgDU++FO59J2W5/l+SrLImjtyJO3YGYcubjVVQwABBBBAAAEEEEAAgVgTIMCKtR6jvggggICDAgcOl8n1M70Ls9f7VZIsHJUd9ArXz8qXAz94pxxO7JspF55OguVgt3AqBBBAAAEEEEAAAQQQsAgQYHFLIIAAAgkssGt/qdy6oMAjcPYpKTL1+uBTAqeuLZIX3i72vOaa36XJiPbpCaxI0xFAAAEEEEAAAQQQQKC6BQiwqluY8yOAAAIuFnj1gxK5f4V3Tau2TVPlnp4ZQWu8+ZNSufs5b+jVqG6yzBma5eJWUjUEEEAAAQQQQAABBBCIdQECrFjvQeqPAAIIVEHguTeLZeaGIs8ZerRMk9Gdgo+m0nWzuk7KFe+y7yLLbsmW43P8L/xeherxUgQQQAABBBBAAAEEEEDAECDA4kZAAAEEElhg9stFsmSrdzrgkEvSpd/v00KKjH4qXz444F0H68/dM6TDOakhX8cBCCCAAAIIIIAAAggggEBlBAiwKqPGaxBAAIE4EXhwZaFseK/E05pxXTOk83mhg6gnXyuS+a97g69O56bKnd2CTz2MEzKagQACCCCAAAIIIIAAAlEQIMCKAjqXRAABBNwicPszBbJ9b6mnOv+8LlNaNgq9o+B7X5TKLfO962Dp9EGdRkhBAAEEEEAAAQQQQAABBKpDgACrOlQ5JwIIIBAjAoNn58v+771TAXUxdl2UPVQpLRPpPjlXdD0ss8y5KUsa1Qn92lDn5vsIIIAAAggggAACCCCAgFWAAIt7AgEEEEhggaum5MnPBd7l2Jf/KVt+lW1vMfa7lhbI/3Z7R2+N7JAuvVuFXj8rgblpOgIIIIAAAggggAACCFRSgACrknC8DAEEEIh1gZIykc4Tcz3NSE0WWTs+x3azVmwrlkfXeXcwbPWbFHnw2kzbr+dABBBAAAEEEEAAAQQQQMCuAAGWXSmOQwABBOJM4Osj5TJgRp6nVXWPS5JFN9tfx+qLQ2Uy6LF8z+vTUkTW3JEjKcwijLM7heYggAACCCCAAAIIIBB9AQKs6PcBNUAAAQSiIvDel6Vyy9PehdjPqp8s0wZlhVWXXo/kyZFc7xTEKf0zpVnD0IvAh3URDkYAAQQQQAABBBBAAIGEFyDASvhbAAAEEEhUgU0flsh9zxd6mn9xkxS5t1d4UwD/taZQ/rOzxHOOfr9PkyGXpCcqKe1GAAEEEEAAAQQQQACBahIgwKomWE6LAAIIuF1g+VvFMn29dw2rqy5IkzGdwwufXvmgRP6+whuCNTkpWWYMDm8Ul9udqB8CCCCAAAIIIIAAAghEX4AAK/p9QA0QQACBqAjMeaVIFm0p9lx7cLt0GdAmvF0EdQdD3cnQLLp/4Yqx2VIj095OhlFpOBdFAAEEEEAAAQQQQACBmBMgwIq5LqPCCCCAgDMC/1xVKOve9U7/u71LhlzRLDXskw+fmy+fflvmed3dV2dIu7PCP0/YF+YFCCCAAAIIIIAAAgggkDACBFgJ09U0FAEEEKgoMG5Rgbz9eanniw9emymtfhP+AuyzXy6SJVu9I7m6NE+VsVdmwI0AAggggAACCCCAAAIIOCZAgOUYJSdCAAEEYktg6OP58vlB78ipx4ZkyRm/Tg67Ee98Xip3LBI0hBcAACAASURBVPLuZljnuCRZfHN22OfhBQgggAACCCCAAAIIIIBAIAECLO4NBBBAIEEFejycJ0fzyz2tX3ZLthyfE/7aVcWlIt3+lSv6v2Z5emSWnFwr/DAsQbuCZiOAAAIIIIAAAggggEAIAQIsbhEEEEAgAQVKykQ6T8z1tFxjq/UTciT8+OqXU1inI95yebp0Pz+8BeETsBtoMgIIIIAAAggggAACCNgUIMCyCRWpw/bu3SuPPvqorFmzRj7++GNp0aKF9OnTR4YMGSJ16tTxW42ysjLZtGmTzJw5UzZu3CjFxcXSpk0bGTp0qHTt2lUyMvyvRVOZaxUWFsrq1atlzpw5snnzZklLS5P27dvLyJEjpV27dpKcfOyIC7fXL1J9y3UQcJPAtz+WS7/p3t0DT6yZJEtGV37an66BpWthmaXNmSlyX+9MNzWZuiCAAAIIIIAAAggggEAMCxBguajzXnvtNRk2bJgRXDVp0kQaNmwo+/btM/7drFkzI6C66KKLKtS4tLRUFixYIKNHj5ajR49K69atjVBpx44dxr8nTJhg/JeTk1Phdfr9ESNGyBtvvGFcq0GDBrJ7927jep06dZJp06ZJ48aNK7xGw6uHHnpI7r77bqlZs6Y0b97cCMu2bt1q/PuBBx4wzpma6t19zO31c1H3UxUEIirwwYEyGf1UvueaTU5KlhmDsypdB92FUHcjNEtmmsjqOyo/oqvSFeGFCCCAAAIIIIAAAgggEJcCBFgu6dYDBw7IwIEDZdu2bTJjxgzp16+fMZpJQyMNqG699Va5/PLL5bHHHpNatWp5aq2joPr37y/16tWT6dOnywUXXGB8b8+ePTJmzBjRUGz27NnSt29fz2sOHjwow4cPlw0bNsjDDz8sN9xwgxE65ebmyqRJk+Tee++Vm2++2QirsrK8D7SLFy82Ara2bdsa19KArby83KizBmjffPONLFy40Bj9ZRa3188l3U81EIi4wH8/LpG/LSv0XPf3jVPk/muqNmLqqil58nOBd02tR2/Ikt+ezDpYEe9cLogAAggggAACCCCAQBwKEGC5pFM1+BkwYIAROmlw5DvtT0dSjRo1SlasWCHr1q0zRllp0XBr3LhxMnXqVFm2bJn07NmzQmt27dplBFdNmzaVuXPneoKv5cuXS69evfxe66effjLCqPXr1xvXa9WqlXHOw4cPG9MYdbSV79fNC2q9evfuLYMHD/bU3+31c0nXUw0EoiLwwtvFMnWtd8pft/NT5U+X+59ubLeC/3ihUF5+v8Rz+KC26TLwYtbBsuvHcQgggAACCCCAAAIIIBBYgADLBXeHTrN76qmn5Mknn5Q77rhDunXrVqFW+fn5xggsHX2l60916dLF+L5O99ORWunp6cbIp/r161d4XV5entxyyy3GelqrVq0yRmcVFRXJ+PHjjZFXGjp17NjxGIGnn37aGJU1ZcoU47pa3n77baNeHTp0MEZf6ZRB36KjurQues1nnnnGM/3RzfVzQddTBQSiJjD31SJ55n/FjoZNL+0qkUmrvaO6zmmQIo8MrNqorqgBcWEEEEAAAQQQQAABBBBwlQABlqu6w39lzOmFOkVv6dKlcvbZZxsH6mgoXa/q2muvlUceeUSys49dgPn+++831qzSaYg61VBHUulUxf3798uzzz5rjM6yFp32d/HFFxvTDDXo0mmES5YsMUZz3XPPPcZ/SUkV9yrzDdlef/11Yxqh2+sXA11PFRGoNgENmjRwMsvYKzOkS3Pv+nWVufCR3HLp9Yh3YfiUZJGVt+WIrodFQQABBBBAAAEEEEAAAQSqIkCAVRW9an5tSUmJbN++Xe677z5j5NXEiRPltttu8yySvnLlSrnqqquMUVL6PR2JZS3m1EQ9x1133eUZtaXHmSOlrK/RReM1FNN1tfT1tWvXNoKssWPHVhiVZX2dNSxze/2qufs4PQKuFhi/uEDe2lPqqeM/+mRK6zNSqlznwY/ly/5DZZ7z/P2aTLmocdXPW+WKcQIEEEAAAQQQQAABBBCIaQECLJd2nxkGafXq1q1rhFiDBg2qsDaWNZzy1xTrMf7CKTsBljWc8nct6zFur59Lu55qIRARgZvm5Mue77xB06wbs6RxvaovuD59fZEsf8s7NbFHyzQZ3enYcD0ijeQiCCCAAAIIIIAAAgggEDcCBFgu7Epdp0p3AtTd/XRRdZ2Kp2tO6XpWun5VTk6OUWu3B0Rur1+4Xa/rgFEQiBeBe19pLLlF3pFRf73kUzkuwzulsLLt/PBgDZn3zimel9fJKZI7Lt5T2dPxOgQQQAABBBBAAAEEEIiCgK6h7bZCgOW2HrHUp7y83JhG+Oc//9lYdF13KNSpfCkpKQRYPlMcKzNCLNyuJ8AKV4zj3SpQWp4kE9Y1kfL/r6CuaDex80dScWW7ytW+qDRZ7t7YWMrKvWe7+9LdUiPdO12xcmfmVQgggAACCCCAAAIIIBApAQKsSEnH4XXefPNN6dGjhzRq1MizdtX69euNRdw13NIAR0MtazFHQT3wwAPGcV999ZWxmLsWfzsX6tfNaYannHKKzJ8/X2rVqmXsgDhixAiZNWuWsbi7v2KGSIsXLzbW0HJ7/eLwNqFJCNgSOPhTufSd5l1svXaNJHl2zLGbQNg6mZ+D/jS/QN79whtY3d4lQ65oVrUF4itbF16HAAIIIIAAAggggAAC8SHACKwY6cdDhw4ZwdOuXbtk1apVommo23f5c3v9YqTrqSYCjgt89FWZjHoy33NeXftK18Byqsx/vViefK3Ic7pLf5sqf+2R4dTpOQ8CCCCAAAIIIIAAAggkoAABlgs6/ccff5Q777xTdu7caYx0Ou+8846p1cGDB6Vfv37y7bffyrPPPitNmzb17Ciouw/6G0119OhRGTVqlGzYsMETeun6WrqOlu4qqFMSO3bseMy1zNFWU6ZMMXY41KLT57p16yYdOnSQ6dOnG2ty+RZzZJee39zdcN++fUad3Vo/F3Q9VUAgKgKbPymVu58r8Fxbdx/UXQidKh8cKJPRT3kDshqZSfLCWOdGeDlVT86DAAIIIIAAAggggAACsSNAgOWCviotLZW77rpLHnzwQZk8ebIRGiUlVVyNRsOm3r17GwHS3LlzjWl9hYWFMm7cOJk6daosW7ZMevbsWaE1Olqrb9++RthlvkYPWL58ufTq1UvGjBljrKmVkeEdGaGLxo8ePdqY/rdixQpp1aqVcc7Dhw/LkCFDjFFfvl83L2jWb/DgwZ5zur1+Luh6qoBAVARWvlMsj7zkHSHVpXmqjL3SuRFSurZW10m5UuDdjFAeG5IlZ/y66rscRgWMiyKAAAIIIIAAAggggEDUBQiwot4Fv1RAdxzUgEqLjnC64oorJDk5WcrKymTjxo1yxx13yJ49e2T27NlGKGWWzZs3G1ML69WrJ48++qi0bNnSCL/0WA2o1qxZIwsWLPCse6Wv09Fcuo6VjszSkVgDBgwwQqzc3FyZNGmSsQOifl+/l5XlnVaka1sNGzZM2rZta4Rmp59+uugi81p3Db32798veox+P1bq55LupxoIRFRAp/fpND+zDLw4TQa1TXe0DvcsK5DXP/aug3XTpenS96I0R6/ByRBAAAEEEEAAAQQQQCBxBAiwXNLXGgQtWbLEmPL3ww8/SJMmTaRhw4bGNEFdVF2n7OlC7LqQemqqdzHkkpISY2H1CRMmiE4ZbN26taSlpcmOHTuMf+vX9b+cnJwKLd2yZYuMHDnSmLao12rQoIHs3r3buJ4uDD9t2jRp3LhxhddowKV10P+0Ps2bN5fi4mJjVFas1s8l3U81EIiowL/WFMp/dpZ4rnnrFRnStYWzi6xbR3mdf1qKTOrn3DTFiIJxMQQQQAABBBBAAAEEEIi6AAFW1LvAWwENsT766COZM2eOMXJKgysNl7p06SJDhw41pgJapxbqq3WU1qZNm2TmzJnGaC0Nldq0aWO8pmvXrhWmCPo2d+/evcaoLfNaLVq0kD59+hhTBevUqeNXRqcFrl692qijjv7SsKx9+/ZGGNauXTtj1Ji1uL1+LroFqAoCERGYsKRA3vjMOzrq/msy5feNj93FtCqVOXC4TK6f6V0HKy1FZNXtOaL/S0EAAQQQQAABBBBAAAEEwhUgwApXjOMRQACBGBcYPjdfPv22zNOKGYOzpMlJzq9P1Xdanhz8SVfE+qX887pMadmIBCvGbx+qjwACCCCAAAIIIIBAVAQIsKLCzkURQACB6An0fiRPDud6g6Ulo7PlxJoVN45wonZTXiyUNTu8UxX7tE6T4Zc5u9aWE/XkHAgggAACCCCAAAIIIOB+AQIs9/cRNUQAAQQcE9DYquMDuWLGVxpbrZ+QI87HVyKbPiyR+54v9NT9N3WTZfZQ78YQjjWKEyGAAAIIIIAAAggggEDcCxBgxX0X00AEEEDAK3Do53LpMzXP84VaOUny3C3Z1UL0c0G59JiS5wnL9CLLbsmW43OqIy6rliZwUgQQQAABBBBAAAEEEHCJAAGWSzqCaiCAAAKREPj46zL54zzv4upn/DpZHhtSfaOi9Fp6TbNM6J4h7c9xdsfDSLhxDQQQQAABBBBAAAEEEIiuAAFWdP25OgIIIBBRgS27S+WvSws812z1mxR58NrMaqvD3FeL5Jn/FXvO3+ncVLmzW0a1XY8TI4AAAggggAACCCCAQHwKEGDFZ7/SKgQQQMCvwOrtJfLwf7zrUl3RLFVu71J9gdKOfaVy20JvYKbTB3UaIQUBBBBAAAEEEEAAAQQQCEeAACscLY5FAAEEYlzgqf8WydP/9Y6IGtAmTQa3q76dAUvLRLpMypXiUi/cE8OypOGJyTEuSfURQAABBBBAAAEEEEAgkgIEWJHU5loIIIBAlAV09JWOwjLLmM7pctUFadVaq/GLC+StPd4Ea1THdOl5YfVes1obxMkRQAABBBBAAAEEEEAg4gIEWBEn54IIIIBA9AR0/StdB8ss9/XOlDZnplRrhZ57s1hmbijyXKP1GSnyjz7Vt+5WtTaGkyOAAAIIIIAAAggggEBUBAiwosLORRFAAIHoCIx8Il8++ca7K+C0QVlyVv3qnc73+cEyGfq4d+fDzDSRlbflSEr1XjY6wFwVAQQQQAABBBBAAAEEqkWAAKtaWDkpAggg4E6BPlPz5NDP5Z7KLbo5W+oel1Ttle31SJ4cyfVed8qATGl2avWO/Kr2RnEBBBBAAAEEEEAAAQQQiJgAAVbEqLkQAgggEF0BjY86PpAr3hhJZO34HEmNwEioiSsLZf173rW3+rdJkxurcfH46EpzdQQQQAABBBBAAAEEEHBagADLaVHOhwACCLhU4IfccrnmkTxP7X6VnSTL/5QdkdpqeKUhllma1k+W6YOyInJtLoIAAggggAACCCCAAAKxL0CAFft9SAsQQAABWwKfflsmw+d616JqVDdZ5gyNTIik0wd1GqFZdNLiirHZUiOz+qcv2sLhIAQQQAABBBBAAAEEEHC1AAGWq7uHyiGAAALOCWz9tFT+8myB54QXnp4iE/tGbjdAXchdF3Q3yz09M6Rt01TnGsiZEEAAAQQQQAABBBBAIG4FCLDitmtpGAIIIFBR4MUdJTL5Re80vs7npcq4rhkRY5q5oUiee7PYc72uLVLl1isid/2INZQLIYAAAggggAACCCCAgOMCBFiOk3JCBBBAwJ0C818vlidfK/JUrt/v02TIJekRq+ybn5XKn5d4R4DVOS5JFt8cmTW4ItZILoQAAggggAACCCCAAALVIkCAVS2snBQBBBBwn8C/XyqUVe94dwIc3SlderRMi1hFi0tFukzKlVLvLEKZPzJL6teKwDaIEWslF0IAAQQQQAABBBBAAIHqECDAqg5VzokAAgi4UODu5wpk8yelnppFYw2qsQsLZOc+bx3+dHmGdDufdbBceLtQJQQQQAABBBBAAAEEXCVAgOWq7qAyCCCAQPUJjHoyXz76yjv8aer1mXL2KSnVd0E/Z37mf8Uy91XvNMY/NEmVv/ViHayIdgIXQwABBBBAAAEEEEAgBgUIsGKw06gyAgggUBmBvo/mycGj5Z6XLhyVLfV+lVSZU1X6NR9/XSZ/nJfveX1mmsjqO3IksrWodPV5IQIIIIAAAggggAACCERJgAArSvBcFgEEEIikgMZWl0/MlRKf9afWjs+R1AgvP6X16DElT34u8AZp0wZlyVn1I1yRSOJzLQQQQAABBBBAAAEEEKiyAAFWlQk5AQIIIOB+gSN55dLr33meitbMSpIVt0ZnB8B7lxfKax95F5Mf1DZdBl4cucXk3d9b1BABBBBAAAEEEEAAAQSsAgRY3BMIIIBAAgh89l2ZDJvjnbp3Wp1kmXtTVlRavnp7iTz8n0LPtc9tkCL/HpgZlbpwUQQQQAABBBBAAAEEEIgNAQKs2OgnaokAAghUSeCtPaUyfnGB5xznN0qRSddFJzQ6+FO59J3mHQ2Wkiyy8rYc0fWwKAgggAACCCCAAAIIIICAPwECLO4LBBBAIAEEXtpVIpNWe0c9dTo3Ve7sFr3d/wbOzJevDnsX5PpHn0xpfUZkd0RMgG6niQgggAACCCCAAAIIxI0AAVbcdCUNQQABBAILLNxcLE9sKvIc0PeiNLnp0vSokf37pUJZ9Y53HayeF6bJqI7Rq0/UILgwAggggAACCCCAAAII2BIgwLLFxEEIIIBAbAtMXVskL7xd7GmEhkUaGkWr/PfjEvnbMu+IsFNPTJZ5w6KzJle0DLguAggggAACCCCAAAII2BcgwLJvxZEIIIBAzApoWKShkVnuvjpD2p2VGrX2FBSLdJ2UK+U+NVh2S7Ycn5MUtTpxYQQQQAABBBBAAAEEEHCvAAGWe/uGmiGAAAKOCYx+Kl8+OOBdc+qRgZlyToPorjllrdMdXTPk8vOiF6o5hs2JEEAAAQQQQAABBBBAwHEBAizHSTkhAggg4D6BftPz5NsfveOd5o/Mkvq1kqNa0SdfK5L5r3unNV52dqr85aroLSwfVQwujgACCCCAAAIIIIAAAkEFCLC4QRBAAIEEEOg8MVdKvAOwZO34HEmNbn4l735RKn+aX+DRr5GZJC+MzU6A3qCJCCCAAAIIIIAAAgggEK4AAVa4YhyPAAIIxJjAT/nlcvXDeZ5a52Qkycrboh8UlZaJdJ+cK7oellkeG5IlZ/w6yslajPUv1UUAAQQQQAABBBBAIBEECLASoZdpIwIIJLTA5wfLZOjj+R6DU2sny7zh7tjx7y/PFsjWT0s9dRt2Wbpc2zp6uyMm9I1C4xFAAAEEEEAAAQQQcLEAAZaLO4eqIYAAAk4IbPu8VO5c5J2q1+K0FPlXv0wnTl3lcyx/q1imry/ynOeCRiny0HXuqFuVG8cJEEAAAQQQQAABBBBAwDEBAizHKDkRAggg4E6Bde+WyD9XFXoq1/6cVJnQ3R2Lpe//vkwGz/aODktLEVl1e47o/1IQQAABBBBAAAEEEEAAAVOAAIt7AQEEEIhzgUVbimXOK95RTn1ap8nwy9Jd0+pej+TJkVzvDok6AktHYlEQQAABBBBAAAEEEEAAAQIs7gEEEEAgQQSmrSuS57d5V0of2SFderdyzzpTD60ulLW7Sjy9oWtg6VpYFAQQQAABBBBAAAEEEECAAIt7AAEEEEgQgXuXF8prH3kDor/2yJBLf5vqmtZvfL9EHnjBO8VRdyHU3QgpCCCAAAIIIIAAAggggAABFvcAAgggkCACtzxdIO996d3p7+EBmXLeqe6ZovdzQblcNSWvQm+8MDZbamQmJUgP0UwEEEAAAQQQQAABBBAIJcAaWKGE+D4CCCAQ4wL9Z+TJN0e8a0w9PSJLTj4h2VWtGjYnXz77rsxTp79clSGXne2eUWKuwqIyCCCAAAIIIIAAAggkoAABVgJ2Ok1GAIHEEug8MVdKvNmQrLkjRzLdswSW0RmPvVwkz271rtN1+XmpckdXd+yUmFh3C61FAAEEEEAAAQQQQMCdAgRY7uwXaoUAAgg4ImCdnpedniSrbs925NxOnmTb56Vy56ICzymPz0mSZbe4r55OtplzIYAAAggggAACCCCAgH0BAiz7VhyJAAIIxJzAvu/L5MbZ+Z56n3JCsjw1wn0LpBeXinT7V67o/5pl3rAsOfVEd011jLkbgAojgAACCCCAAAIIIBAnAgRYcdKRNAMBBBDwJ/DO3lK54xnvyKZmp6bIlAGZrsTSemp9zTKqY7r0vNBlcx1dKUelEEAAAQQQQAABBBCIfwECrPjvY1qIAAIJLLDhvRJ5cGWhR0AXRtcF0t1YFm8plsdfKfJUrfUZKfKPPu4M29zoR50QQAABBBBAAAEEEIhnAQKseO5d2oYAAgkvsGRrscx+2RsKXfO7NBnRPt2VLru/KZMRT3inO+pC8ytvy5EUZhG6sr+oFAIIIIAAAggggAACkRQgwIqkNtdCAAEEIiwwY0ORLHvTu7vf8MvSpU9r907Lu2pKnujC82b598BMObdBSoTVuBwCCCCAAAIIIIAAAgi4TYAAy209Qn0QQAABBwXuX1Eor35Q4jnjhKsypP3ZqQ5ewdlT/X1FobziU9+BF6fJoLbuHDHmbMs5GwIIIIAAAggggAACCAQTIMDi/kAAAQTiWOBP8wvk3S+8C6NP7p8pzRu6d0TTf3aWyL/WeNfsOqt+skwb5L5dE+P4lqFpCCCAAAIIIIAAAgi4UoAAy5XdQqUQQAABZwSun5kvBw6XeU42b3iWnFrbvYtKHfypXPpOy/PUN0lEVt+RI7oeFgUBBBBAAAEEEEAAAQQSV4AAK3H7npYjgEACCHSemCsl3vxKVt2WLdkZGgu5twx6LF++OOSt9N96Zcgfmrh32qN7JakZAggggAACCCCAAALxI0CAFT99SUsQQACBCgJ5heXSbbJ3NFNqssja8TmuV3p0XZGs2OZdeL7b+anyp8szXF9vKogAAggggAACCCCAAALVJ0CAVX22nBkBBBCIqoCOYtLRTGapXytZ5o90/3pS/9tdKnctLYi5eke1s7k4AggggAACCCCAAAJxLkCAFecdTPMQQCBxBXbuK5WxC71B0LkNUuTfAzNdD1JQLNJ9cq6U+kx9XHxzttQ5zt1TH10PSwURQAABBBBAAAEEEIhhAdcGWIWFhbJ9+3aDtkWLFpKRYX/6yOHDh2XcuHHGax966CGpVatWDHcRVUcAAQQqJ/DKByXy9xXeHf0u/W2q/LWH/c/Syl3VmVdZd0+8sV269G/DSu7O6HIWBBBAAAEEEEAAAQRiT8C1AdahQ4ekf//+hujChQuldu3aHt2ff/5ZFixYYPx7wIABUqNGjQrywV4be11EjRFAAIHKCSx9o1hmbSzyvLjnhWkyqmN65U4W4Vc9/d9ieeq/3rqnJIs8dmOWNKrr3h0UI0zE5RBAAAEEEEAAAQQQSCiBmAywQgVUob6fUD1MYxFAIGEFNLzSEMsswy5Ll2tbx8YopiN55TJkdr7o/5qlQe1kmT0kS9LZkDBh72kajgACCCCAAAIIIJC4AgRYidv3tBwBBOJc4B8vFMrL75d4Wjm+e4Z0PCd20p9tn5fKnYu8a3hpQ3q0TJPRnWJjFFmc3140DwEEEEAAAQQQQACBiAoQYEWUm4shgAACkRPQBdx1IXezTOqXKeeflhK5CjhwpYf/Uyirt3tDOD3lP6/LlJaNYqsdDlBwCgQQQAABBBBAAAEEElqAACuhu5/GI4BAPAvcMCtfvvzBu5XfE8OypOGJsbWGVFGJyI2z8+TrI96phMdnJ8mTI7KkZia7Esbz/UvbEEAAAQQQQAABBBDwFSDA4n5AAAEE4lSg27/yJK/IG/ysGJsdk6HP7m/KZNST+VLqzeLkosYp8vdrMuO052gWAggggAACCCCAAAIIWAUIsLgnEEAAgTgUKCgW6TIp19Oy1GSRteNzYrali7YUy5xXvLsSakPGXpkhXZrHzppeMYtPxRFAAAEEEEAAAQQQcIEAAZYLOoEqIIAAAk4LHPihTK6fle85bb3jk2ThH7OdvkzEzqfjyMY8lS8fHPAOw8pME5lzU7acdDxTCSPWEVwIAQQQQAABBBBAAIEoCRBgRQmeyyKAAALVKbBrf6ncusC7g9/Zp6TI1Otje8rdwZ/K5cbH8yWv0DstsnG9ZJk+KEtSYmtpr+rses6NAAIIIIAAAggggEBcCrg+wCopKZFZs2ZJrVq1PB1w+PBhGTFihPFv6/f0a+b3U1NTZeHChVK7du247DwahQACCAQSePWDErl/RaHn222bpso9PTNiHmzThyVy3/PedmmDBl6cJoPapsd822gAAggggAACCCCAAAIIBBZwfYC1du3aSvdf586dCbAqrccLEUAglgWee7NYZm7wrhl1dcs0ublTfIQ8D64slA3vlXi6JylJZOr1WfLbkxmGFcv3LHVHAAEEEEAAAQQQQCCYAAEW9wcCCCAQhwKzXy6SJVuLPS0bckm69Pt9Wly0VKcQ6lRCnVJoljrHJcmTw7NF18WiIIAAAggggAACCCCAQPwJuDbAij9qWoQAAghETsA6SunObhnS6dz42bFPF3Mf83S+lHszLOl8XqqM6xr70yQjd5dwJQQQQAABBBBAAAEEYkeAACt2+oqaIoAAArYFbn+mQLbvLfUc/8/rMqVloxTbr4+FA5/YVCQLN3tHmWmd/35NplzUOL7aGQt9QR0RQAABBBBAAAEEEKhuAQKs6hbm/AgggEAUBAbPzpf935d5rjxnaJY0qhtfa0SVlomMejJfdn/jbWfNzCSZOyxLatdIioI6l0QAAQQQQAABBBBAAIHqEnBtgFVWViY//vij6P/aKRkZGVKjRg07h3IMAgggEPcCV03Jk58LvPPrnr81W47Lir9Q5+sj5TL08Twp8BmI1ezUFJkyIDPu+5gGIoAAAggggAACCCCQSAKuDbAOHTok4J09DgAAIABJREFU/fv3l3B2IWzYsKH07NlTxowZI6eddloi9SNtRQABBDwCJWUinSfmev6dmiyydnxO3Aq9uKNEJr9YWKF9IzukS+9WrOget51OwxBAAAEEEEAAAQQSTiCuAiyz95o0aSKzZ8+Wtm3bJlyH0mAEEEBARyUNmJHngah7XJIsujk7rmH+urRAtuz2rvmVmiKi0yYb1I6vaZNx3Yk0DgEEEEAAAQQQQACBIAKuDbDC6bX8/Hz5+eef5f333zeCq0WLFsmll14q8+fPl5NPPjmcU3EsAgggEPMC731ZKrc8XeBpx29PTpZHb8iK+XYFa8DRgnIZMjtfDv3snTapa37NGpwlGmZREEAAAQQQQAABBBBAILYF4iLA8u2C3NxcGTdunMyYMUPmzJkjQ4YMie0eovYIIIBAmAKbPiyR+573Tqm7uEmK3Nsr/teE2rm/VMYu8AZ3yqbTCHU6IQUBBBBAAAEEEEAAAQRiWyDuAiztjjfffFN69OghV199tUyePFkyM+P/wS22b0NqjwACTgosf6tYpq8v8pzyqgvSZEznxAhxtN3aft+iC7rrwu4UBBBAAAEEEEAAAQQQiF2BuAywvvrqK2MB+JycHGMaYa1atWK3h6g5AgggEKbAnFeKZNEWb4hzY7t06d8mMRY0LykVGTonX7445N3BtnaNJJk7LEtqZsbfLoxh3hocjgACCCCAAAIIIIBAzArEZYBl7mCovbJw4UKpXbt2THRQeXm5fPTRR8bUxzVr1sjHH38sJ5xwgrRv315Gjhwp7dq1k+TkYxckLisrk02bNsnMmTNl48aNUlxcLG3atJGhQ4dK165dJSMjw2/79+7dK48++qjnWi1atJA+ffoY0y7r1Knj9zWFhYWyevVqo46bN2+WtLS0mK9fTNwcVBKBMAT+uapQ1r1b4nnF7V0y5IpmqWGcIbYP/fy7MhkxL180zDLLRY1T5O/XMBo3tnuW2iOAAAIIIIAAAggkskBcBlgHDx6Ufv36SUpKSswEWBpeLVmyREaNGiU//PCD6E6KDRs2lJ9++km2bt1q3KMTJkww/tORZWYpLS2VBQsWyOjRo+Xo0aPSunVrI1TasWOH8W9/r9HX6vdHjBghb7zxhnGtBg0ayO7du2Xfvn3SqVMnmTZtmjRu3LjCe0PDq4ceekjuvvtuqVmzpjRv3twIy7R++u8HHnjAOGdqqvdB2e31S+Q3P22PX4Fxiwrk7c+96c3Evply4emJNYVu2ZvFMmODdxql9vad3TKk07mJE+TF7x1OyxBAAAEEEEAAAQQSUSAuA6y3335bunXrJt27d5eHH35YsrLcv/vWrl27pG/fvpKXlyfTp0+XK664whhtpcHWtm3bjIBKwyYNq3R6pFl0FJT+u169ev/H3n2AR1F1fQD/p242oUcQ6aAIAioIIooUpb70Ji10kF4EPhBBROClGESkF0FqaAJSlVBUUFQUReyIgqAUhdBCdrPJJvmeM7y7sxsCaVtmdv/3eXiQZGfm3t+duJsz556rHFe9enXlW6dPn8bw4cNx+PBhZWdGObetSYBvwIABOHDggOLTs2dPJegkBfBnzZqFyZMnY+jQoUqwytFu48aN6N+/P+rWratcSwJsjv27dOmSEjCU7C+99M8ff+g5Zt8X6PuOGX9eVpfQLetnxINF7sze9HUJKeguhd1tLSwEWDUgHIXzcSmhr889x0cBClCAAhSgAAUo4HsCPhfAslqtmDRpkpIN9NZbb2HkyJG6mDUJJI0aNUopOi99Dghw/gVr37596NChg1KcXoJHkvEkGVGy4+K8efOwdetWtGvXzmmstqBYxYoVsWLFCnstsG3btqF9+/ZKgEuCVI5LDCXjS4Jl+/fvx/bt21GzZk3lnNeuXVOWFkq2lePXbRe09a937972c2q9f7q4MdhJCuRAoM0cE+LNafYjt44IR4EI/wvaxN1KQ99lZsQnqhaVigdiXg8j0v0vNgfKPIQCFKAABShAAQpQgAIU8KSAzwSwJHAly98kuCPBoMcff1xZkifL47TeEhMTMW3aNLz33ntKoMkxg8nWd6mH1alTJyXTylbXS8YrSyVDQ0OVrxUrVsxpqJLNNWLECKXG1a5du5TsrKSkJIwbN04xkqBTo0aN7uBZs2aNkpXlGAC0ZbU1bNjQHkBzPNC2bFOuuX79eiU7S+v90/p9wf5RICcC1lSgycwE+6EStto/PgL+F766TfDFqRS8+l6iE2WvuqHo/qx/FLXPyT3EYyhAAQpQgAIUoAAFKKBFAc0GsGyF2GNjY7PtJoXPJZAlAZ/0mUzZPplGDpBsKsnAKleunD2AJdlQUq9Kxjl37lyEh4ff0dupU6cqNatsSw8lk6p79+44d+4cNm/eDMnOSt9kWeKzzz6rLDO0LcGUYKAsQ5TsNvmT3tVsNiuZY0uXLsVnn32mBOG03j+NTC27QQGXCly6kYaohSb7OQvnDcDGYXf+v8GlF9X4yd7cY8GHJ9Si9kGBwMJeRpQv6n/LKjU+VeweBShAAQpQgAIUoAAF7irgUwEsWVbXtm1bZSneY4895jPBK6kzJYGk0aNHY+LEiUoASQrU79y5E61bt1YCRzNnzlQysdI3yczq1q0bpkyZohxry4qS19kypdIfk1G2l22J472WZaYPlmm9f/z/AgV8UeDn86kYttpsH1qFBwKxqLf26wC6cy4Sk4F+75hw8bq6lPCBAgFY/mI4pC4WGwUoQAEKUIACFKAABSigfQHNBrCkftLx48chy+vu1SSQU7ZsWaXYuASwMgriaH8a7t3DQ4cOKUv6JMNKCqlLcE5a+uBURmdJ/5qMglNZCWClD05ldK30r9F6//R+X7D/FMhI4NOTVry+1WL/Vu2HgzClQ5jfY526lIohq8xIUWvbo3nVYIxqZvB7GwJQgAIUoAAFKEABClBADwKaDWDpAc8Tffziiy8waNAgZVfBJUuWoEuXLvbMMq0HiLTev+zOn9QBY6OA1gU+P1cQ23+5397NWiWvo12lS1rvtkf6d/CPSMT+XtjpWr2e+BuVCt/yyPV5EQpQgAIUoAAFKEABCuhFQGpoa60xgKW1Gflff2TZoNT/eumll3DhwgVlCaFkYQUHB9t7rPUAkdb7l92pZwAru2J8vTcE9p4qjI9OR9ov3fihK2j44BVvdEVz10xLAxZ+VRrnrqtLKo0hKRj77GlEhKZorr/sEAUoQAEKUIACFKAABbwlwACWt+R1dl3ZUVGCP1LLS9r8+fOVAuqBgc4Fh/fv368UcX/llVcgy/dkOWX6ZgsiTZ8+XXmdBMOioqKUl2W0c6F83bbMsESJEli7di0KFiyoFGcfOHCgkgUmxd0zarYlhLLMUQrLa71/Orst2F0KZElg1m4L9n6vFiwf3cyAZlXVwHeWTuLDL7p8Mw193jHDZFHrYdUoG4Q3unCZpQ9PO4dGAQpQgAIUoAAFKOADAprNwLp165ayc96NGzdyzJw/f36lgHmePHlyfA5PH5iQkAAJNsmfChUqKAGjevXqZViQXuu7/Gm9f56eW16PAp4QGLcxEV+fVrOJpnUMQ62H7gxue6IvWr3G/h+tmLlTrRMm/RzWOBRtarCiu1bnjP2iAAUoQAEKUIACFKCAZgNYcXFxSqaQLKPLaWvSpImSZRQZqS6nyem5PHFcfHw8Xn75ZSxevFjJrJo7dy4qVqx410vbdhSUwvUZZVPJ+YYMGYIDBw5g165dkBTApKQkjBs3TlmSuG/fPjRq1OiO89uyrRx3HJTlcy1btkTDhg2xcOFCpWC+Y7Nldsn5bbsbar1/nphTXoMCnhZ4cbkZp/9VK5Uv6WNE+aLO2Zue7pMWrzflfQsO/aJmqoUGA8v6GlEyklZanC/2iQIUoAAFKEABClCAApoNYOUkA0uCJ3v27MHRo0eVmW3evLl9CZzWp1oyr8aOHYtFixbhhRdeUAJMxYsXv2e3ZadGOWbevHnYunUr2rVr5/T677//Xll6KEGwFStWKEsBpW3btg3t27fH8OHDER0dDYNB3YXr5s2bGDZsmLL8b/v27ahZs6ZyzLVr19C3b19IVpXj120XlGBYhw4d0Lt3b/s5td4/rd8T7B8FciLQ/m0TrpvU5XHvjQhHoYiAnJzKp4+RJYS9lpoRd0u1KlskEEv7GBHEGJZPzz0HRwEKUIACFKAABSigTwHNBrCyy/nXX3/h1VdfxZo1a5RDBw8ejNdffx2FCzvvOJXd83rq9VI3qn///nj++eeVelP336/uInavPhw5ckTJVCtatKhSK6tGjRrKckPZtVACVBLQk6WYtrpXcq7Lly8rdawkM0sCZbLMUoJYEkSbNWsWJk+erHxfvmc0qsWObX2sW7euEjQrV64cpNj8sWPHlKDXuXPnIK+R79ua1vvnqfnldSjgCQFrKtB0ZgJsIRkJW+0fHwGGrzLWP3EuBaPXJdq95FWdaoWg//OhnpguXoMCFKAABShAAQpQgAIUyIaA7gNYqampSkaRBK+k+LjUjfrvf/+rZCOlL3qeDRePvvTKlSvo3r079u7dm+l10y+LlILvUidr/PjxkCWDtWrVQkhICL777jvl3/J1+RMREeF07i+++AKDBg3CiRMnFLOSJUvi1KlTkGV/snxxwYIFKF++vNMxjvW5ZAlh1apVkZycrGRlyb+lbpcUenfcKVHr/csUnC+ggI4EpEB55wUme48j8wRg8/BwHY3A81195+MkbPwi2X5hCfbN62lEpeJMw/L8bPCKFKAABShAAQpQgAIUuLuArgNYly5dwoQJE/Duu+8qI+zTpw+mTZumZCPpqdnqS128eDHTbmdU10uCeIcOHVJqZx08eFAJKtWuXRv9+vVDixYtnJYIOl7gzz//VLK2JEtLgn/VqlVDx44dlaWCd8tck2WBu3fvxvLlyyHZVRIsa9CggRIMk2LzGQUNtd6/TNH5AgroRODXC6kYssps7+3DRQOxuI+aRamTYXi0mympwIB3zTjjUDescL4AvPuiEeEG5q55dDJ4MQpQgAIUoAAFKEABCtxDQJcBLAmIfPjhhxg9erQ962rSpElK7SjH7B/OPAUoQAF/EjjyWwpe25JoH7LsPii7ELLdW+CvuFT0X2FGklrTHfUeCcZrbdX6gDSkAAUoQAEKUIACFKAABbwroLsAltRvksLjb775piLXo0cPZcmgLIFjowAFKODPAju/TcbcvUl2ghbVgjHyPwzCZOWe2PWtFW/vtTi9dHxrAxpUDs7K4XwNBShAAQpQgAIUoAAFKOBmAd0EsCTrSpbHjRkzxl636bXXXlN203PcRc/NXjw9BShAAc0KrDqchLWfqfWcetQJQc86LEie1Ql7eUMijp1Jsb9clhDKUkJZUshGAQpQgAIUoAAFKEABCnhXQBcBLMm6mj17NhYtWqQUJu/SpYtSMLxMmTLe1ePVKUABCmhI4M09Fnx4Ql0HJ9lXkoXFljWB66Y09F1mhvxta1LMXYq6M4SVNUO+igIUoAAFKEABClCAAu4S0HQAKy0tDR9//DHGjRuHr7/+GqVLl1aWC0qtK2ZdueuW4HkpQAG9CozflIijf6gZRP99IQxPlw/S63C80m/JwJJMLMfW77lQdHk6xCv94UUpQAEKUIACFKAABShAgdsCmg1gmc1mzJgxA2+//baSdVWnTh2l7tWDDz6Y5bmTHfHy58+f4c54WT4JX0gBClBAJwIDVpjx+z+p9t4u6m1EhQcCddJ77XRzXmwSdnyjLsUMCgSW9jGibBFaameW2BMKUIACFKAABShAAX8T0GwAKy4uDlFRUYiNjc3xnDRp0gQxMTGIjIzM8Tl4IAUoQAG9CHSYa8K1BHX526Zh4bgvLxe/ZXf+ZDdC2ZVQdie0tZKRgVjW14hQrsjMLidfTwEKUIACFKAABShAAZcIMIDlEkaehAIUoIB3BSRs1Wh6AmzhKwlb7R8fwdpNOZyWM/+mYuBKM6zqiky0rh6C4U1YFD+HpDyMAhSgAAUoQAEKUIACuRLQbAArV6PiwRSgAAX8TOBKfBo6zTfZR10wIgBbRoT7mYJrh7v5y2Qs/SjJ6aRvdAlDjbKsK+ZaaZ6NAhSgAAUoQAEKUIACmQswgJW5EV9BAQpQQPMCv11KxaB3zfZ+PnR/IJb2NWq+31rv4P+tT8TxP9U0rMdLB+GtqDCtd5v9owAFKEABClCAAhSggM8JMIDlc1PKAVGAAv4o8OXvKZiwWd09r9ZDQZjWkYGW3N4L/95MQ5cFamabMTQAu/+PmW25deXxFKAABShAAQpQgAIUyK6AZgNYt27dwrp165TxdOvWDXny5Mny2GwF4OUAFnHPMhtfSAEK6Fhg93Er5nxosY/gP48H4/+aG3Q8Iu10XQJYEsiytZUDjCgVyR0JtTND7AkFKEABClCAAhSggD8IaDaAda8g1LVr1zB27FhlfqKjo1GwYEGnuWIAyx9uXY6RAhRwFFj9aRLWfJps/1K32iHoXY8Fx11xl7y+1YJPT1rtp3qllQENq3A7QlfY8hwUoAAFKEABClCAAhTIqoAuA1iZBagy+35Wcfg6ClCAAnoRkOwrycKytRFNQ9HqiRC9dF/T/Vz/eTJWfKIWc2/3ZAiGNGJwUNOTxs5RgAIUoAAFKEABCvicAANYPjelHBAFKOCPAlL/Supg2dqUDmGo/TB3y3PFvfDNmRSM3aDWF6tcIgjzerC+mCtseQ4KUIACFKAABShAAQpkVYABrKxK8XUUoAAFNCwgOxDKToS2tqCXEY8UY50mV0xZgiUNrWarhdwNwcCeMREICHDF2XkOClCAAhSgAAUoQAEKUCArAgxgZUWJr6EABSigcYGO80yIu6UWGt84NByF8zHC4qpp677YjAvX1ADh8n5GlC3CAKGrfHkeClCAAhSgAAUoQAEKZCbAAFZmQvw+BShAAY0LSNiq0fQE2MJXErbaOy4CwYyvuGzmpm634JOf1RpjY1oY0PQxFnJ3GTBPRAEKUIACFKAABShAgUwEGMDiLUIBClBA5wJXE9Lwwlx1iVuB8ABsfSlc56PSVvc3f5mMpR+phdylQL4UymejAAUoQAEKUIACFKAABTwjwACWZ5x5FQpQgAJuE/j9n1QMWGG2n79ckUC808/otuv544lPnE3BqBi1kHuFBwKxqDeN/fFe4JgpQAEKUIACFKAABbwjwACWd9x5VQpQgAIuE5DdB2UXQlt7slwQZnbmLnkuAwZgsQLNohPsp5TlmXvGcpmmK415LgpQgAIUoAAFKEABCtxLQPMBrOvXr2PChAnImzevfRzx8fGYNm2a8u/035Ov2b5foEABxMTEIDIykncBBShAAZ8V+OA7K2Z/YLGPT2ozSY0mNtcK9Fpqxl9xaiH3JX2MKF+UhcZcq8yzUYACFKAABShAAQpQIGMBzQewYmNjczx3TZo0YQArx3o8kAIU0IvA2s+SseqwWp+p6zMh6Fuf9ZlcPX8zdlpw4Ee1kPvI/xjQohoLubvameejAAUoQAEKUIACFKBARgKaDWBdu3YNY8eOxblz53I8c6VKlUJ0dDQKFiyY43PwQApQgAJaF3h7rwW7vlUDK8Mah6JNjRCtd1t3/dv2dTIW7lcDhc2qBmN0M2a66W4i2WEKUIACFKAABShAAV0KaDaApUtNdpoCFKCAFwRe25KII7+l2K/8ensD6lRgZpCrp+LHv1MwYo1aa+yh+wOxtC8LubvameejAAUoQAEKUIACFKBARgIMYPG+oAAFKKBzgSGrzPj1glqbaX5PIyoVZ20mV0+rFHJvPisBaWm3zxwQAOx9mYXcXe3M81GAAhSgAAUoQAEKUEBXAay4uDi8/vrraNasGerXrw+jkU+5eQtTgAIUyEig83wTLsf/L6oCIGZIOIrmDyCWGwT6vWPGmctqsHBBLyMeKcZgoRuoeUoKUIACFKAABShAAQo4CWg2A0sCWFFRUZAi7qVLl0bfvn3RvXt35b8D5LE3GwUoQAEKQMJWTWcmwKrGVBA7jllB7ro1ondbEPs96425y5fnpQAFKEABClCAAhSgwN0ENBvAslgseP/997F8+XIcPHjQ3v8WLVpg8ODBzMriPU0BClAAwHVTGtq/bbJb5DUGYPvIcNq4SWDHN8mYF6sWcm/8aDBebslC7m7i5mkpQAEKUIACFKAABShgF9BsAMvWw7S0NJw9exbr1q1T/pw8eVL5FrOyeBdTgAIUAP74NxX9l5vtFGUKB2LFi1xy7a57Q2qNSc0xW6O3u6R5XgpQgAIUoAAFKEABCjgLaD6A5dhdq9WKo0ePYtmyZUp2Vnx8vPLtOnXqYODAgZDsrHz58nGOKUABCviNwNenUzBuo7ozXvWyQYjuEuY34/f0QGWpZtM3nAu57xkTAQM3ffT0VPB6FKAABShAAQpQgAJ+JqCrAJbj3Ny8eRO7d+/GkiVL8OmnnyrfKlSokFInq1+/fqhUqRICA1lY18/uZw6XAn4n8OEJK97cY7GPm0va3H8LDFhhxu//qEXH3u4ehkdLBrn/wrwCBShAAQpQgAIUoAAF/FhAtwEs25zZlhiuXbsWK1asUJYbSpOsLKmV1bZtWxgMrE/ix/c4h04BnxaIOZKMdw+pNZk6Px2CF58L9ekxe3twb31gwZ7v1ELugxqGokPNEG93i9enAAUoQAEKUIACFKCATwvoPoDlODu2JYYbNmyA/HnyyScRExODyMhIn55EDo4CFPBfASkoLoXFbW1Io1C0e5LBFHfeEbuPWzHnQzXrrUHlYIxvzQcl7jTnuSlAAQpQgAIUoAAFKOAzAazU1FT8/PPP2LRpE9577z2l2HuTJk0YwOI9TgEK+LTApK2J+Oxkin2Mr7U1oN4jLMjkzkmX5YOyjNDWShQKxOqBLJzvTnOemwIUoAAFKEABClCAAroOYMnywX/++QdbtmxRCrv/8MMPyoxyh0Le2BSggL8IDFttxs/n1XpMc3uEoUoJ1mNy5/ynpd0u5C4F3W1t5+hwRBgC3HlZnpsCFKAABShAAQpQgAJ+LaDLAJYUcP/ggw+U7Cop5C4tb968yi6EvXr1UupfGY18Gu7XdzYHTwE/Eei60IR/bqTZR7tucDgeKMBAirunf8gqM369oEaw3uwahmplGDh0tzvPTwEKUIACFKAABSjgvwK6CWCZzWYcPXoUK1euxPvvv4/4+Hhl1h599FH0798fHTt2RJEiRfx3JjlyClDALwWazHTOBIodF4FgbsDq9nshfe2x/s+HolMt1h5zOzwvQAEKUIACFKAABSjgtwKaDmDZ6lpt3LgR69ats+8wKNlWsrugBK6eeuopBAez3ovf3sEcOAX8WOCmOQ1t55jsAnnCArBjVLgfi3hu6Hu/t2LWbrWQu9Qdk/pjbBSgAAUoQAEKUIACFKCAewQ0G8C6du0aevfujR07dthHLsGqbt26MdvKPfcCz0oBCuhM4MzlVPR7Ry0mXuq+QKzsz+XTnpjGM/+mot9y1b5ogQDEDGbw0BP2vAYFKEABClCAAhSggH8KaDaAFRcXh6ioKHz99dfo3r07+vXrh0qVKiEwkGtj/PNW5agpQIH0AsfOpODlDYn2L0sNJqnFxOZ+ASnk3nxWAixW9Vos5O5+d16BAhSgAAUoQAEKUMB/BTQbwLp16xaOHDmCp59+Gvny5fPfGeLIKUABCtxFYN8PVryxS13G1rBKMF5pxWVsnrphRqxJxI9/p9gvN7NzGJ4sx0LunvLndShAAQpQgAIUoAAF/EtAswEs/5oGjpYCFKBA9gU2fJGM5R8n2Q+UIuJSTJzNMwIL9ydh29fJ9ov1qReKqNos5O4ZfV6FAhSgAAUoQAEKUMDfBDQbwJIMLCncLk3qXuXJkyfLc2NbfigHxMTEIDIyMsvH8oUUoAAF9CKwYF8S3j+mBlAGNQxFh5oMoHhq/g78aMWMnWoGXO2HgzClA5dwesqf16EABShAAQpQgAIU8C8BzQaw7hWEkgLvY8eOVWYqOjoaBQsWdJo1BrD86ybmaCngrwKTt1lw+Fe1CNPENgbUr8RdWT11P5yLS0XvpWoh98J5A7BxGAu5e8qf16EABShAAQpQgAIU8C8BXQawMgtQZfZ9/5pijpYCFPBVgfQ1mOZ0C8NjpViDyZPz3SzauZD71pfCUSA8wJNd4LUoQAEKUIACFKAABSjgFwIMYPnFNHOQFKCALwpELTLh0vU0+9DWDDSieCHu1OrJuR61LhEnzqmF3Kd1DEOthxhE9OQc8FoUoAAFKEABClCAAv4hwACWf8wzR0kBCvigQJOZCbCmqgPbMyYCYSyB5dGZXvpREjZ/qdYh61EnBD3rsJC+RyeBF6MABShAAQpQgAIU8AsBBrD8Ypo5SApQwNcEbiWmofVbJvuwwkMDsOv/WH/J0/P8yc9WTN2uFnKX7CvJwmKjAAUoQAEKUIACFKAABVwrwACWaz15NgpQgAIeETh7JRV9lqkFxEsUCsTqgUaPXJsXUQUuXEtF98XqPEj9K6mDxUYBClCAAhSgAAUoQAEKuFaAASzXevJsFKAABTwi8O2fKRizPtF+rcdLB+GtKGb+eAQ/3UVazTYhwaLWIts4NByF87GQuzfmgtekAAUoQAEKUIACFPBdAQawfHduOTIKUMCHBQ78aMWMnerStecrB2NCa4MPj1i7QxuzIRHfnlELuU9ub8CzFYK122H2jAIUoAAFKEABClCAAjoUYABLh5PGLlOAAhTY9GUyln2UZId44akQDGzA4uHeuDOWf5yEDV+ohdy7PhOCvvU5F96YC16TAhSgAAUoQAEKUMB3BTQfwLp+/TomTJiAvHnz2mchPj4e06ZNU/6d/nvyNdv3CxQogJiYGERGRvruDHJkFKCAXwosOpCErV+pQRMJXkkQi83zAp+etOL1rWo2XI2yQXijC5dzen4meEUKUIACFKAABShAAV8W0HwAKzZPZIFDAAAgAElEQVQ2Nsf+TZo0YQArx3o8kAIU0LLA1Pct+OQXq72L41sb0KAyl615Y87+vZmGLgvUHSEjDAHYOZqF3L0xF7wmBShAAQpQgAIUoIDvCmg2gHXt2jWMHTsW586dy7F+qVKlEB0djYIFC+b4HDyQAhSggBYFXlqbiB/+UusuSQF3KeTO5h2B9IXc1w0OxwMFWMjdO7PBq1KAAhSgAAUoQAEK+KKAZgNYvojNMVGAAhRwlUCPxWacv5ZqP92qAUaUjAx01el5nmwKvLIpEV/9oQYUJ7Y1oP4jzIjLJiNfTgEKUIACFKAABShAgbsKMIDFm4MCFKCADgWazEyAVY1fYdfocIQbmPHjralcdTgJaz9Ta5J1qhWC/s+zkLu35oPXpQAFKEABClCAAhTwPQGfDWBdvnwZ69evR48ePbiE0PfuW46IAn4tYLKkoeVsteZScCAQOy7Cr028PfjPT6Vg4nuJ9m7Ick5Z1slGAQpQgAIUoAAFKEABCrhGQBcBrPPnz2Pv3r24cuUKqlSpgvr16yMiIuNf1iwWC7Zu3YopU6agTJkyLOLumvuEZ6EABTQk8FdcKnotNdt7VLxgINYMMmqoh/7XlesJaWg/Vw0qGoKBD8YyqOh/dwJHTAEKUIACFKAABSjgLgFNB7CsVqsSgBo1ahSuXr1qN2jcuDEWLFiA8uXL27+WmpqKjz76SAlcffrpp8rXmzdvjrVr1zIDy113D89LAQp4ReC7sykYHaNm+zxaMghvd2e2j1cmw+GiHeeZEHcrzf4V1iXz9ozw+hSgAAUoQAEKUIACviSg6QDW4cOH0blzZ1y8eBHVqlVD4cKFcfbsWZw8eRIDBgzAnDlzYDQaleDWjBkz8OabbypzkzdvXgwePBijR49WjmGjAAUo4EsCB3+yYvoOi31I9SsFY2Ibgy8NUZdjkSWEspTQ1sa3MqBBFRZy1+VkstMUoAAFKEABClCAApoT0GwAKyUlBRMnTlQCUzNnzlSCUcHBwUqwaty4cdi9ezd27dqFfPnyYejQodi3b5+C26JFC0yePFkJeAUEsKCx5u44dogCFMi1wHtHk7HkYJL9PO1rhmBwQxYMzzVsLk8gRdylmLutcV5yCcrDKUABClCAAhSgAAUo4CCg2QBWfHw8hgwZgr/++ktZRlisWDF7t7/66iu0adNGWVr4+eef4/3330eFChXw2muvoX379jAYmInAu5wCFPBdAQleSRDL1mS3O9n1js27Al/9kYJXNqlLO6uUCMLcHlza6d1Z4dUpQAEKUIACFKAABXxFQLMBrLi4OERFRSmF2G1LBW3oFy5cUL73ySefKF/q06cPpk2bhqJFi/rKvHAcFKAABe4qMG2HBR/9ZLV//5VWBjTkUjWv3zEJljS0ctgdUgq57xkTASYDe31q2AEKUIACFKAABShAAR8Q0GUAyxbcio2Nxeuvv46xY8cqtbDYKEABCviDwKiYRJw4q9ZamtU1DE+UCfKHoWt+jF0XmvDPDbWQ+/IXjShbOFDz/WYHKUABClCAAhSgAAUooHUBXQewkpKSlF0GixcvrnVn9o8CFKCAywR6LjHj76up9vO929+I0vcxSOIy4FycaPI2Cw7/qmbHjW1hQJPHWMg9F6Q8lAIUoAAFKEABClCAAoqArgNYGS0v5LxSgAIU8HWBlm+aYEpSs3x2jApHnjBuWqGFed/wRTKWf6wWcm9dPQTDm7DAvhbmhn2gAAUoQAEKUIACFNC3AANY+p4/9p4CFPAzgcRkoPmsBPuogwOB2HERfqag3eF+eyYFYzaohdwrFgvEwl5c4q7dGWPPKEABClCAAhSgAAX0IsAAll5miv2kAAUoAOD81VT0WGK2WxQtEICYweG00YhA+kLuEmDc+zILuWtketgNClCAAhSgAAUoQAEdC2g+gFWsWDFMnToVYWHqVuTXrl3DwIEDUapUqTu+5zgXgYGByJ8/P+RvNgpQgAK+IPD9uRSMXKdm+FQpEYS5PdT/P/rCGPU+hu6LzbhwTa1RtrSvEQ/dz/chvc8r+08BClCAAhSgAAUo4F0BzQewZKfBnLYmTZogJiYGkZGROT0Fj6MABSigKYFPfrZi6naLvU91KwZjUjuDpvro753573YLPv5ZLeQ+qpkBzauykLu/3xccPwUoQAEKUIACFKBA7gQYwMqdH4+mAAUo4FGBLV8lY/EBtUh4uydDMKQRi4R7dBIyudh7R5Ox5KA6RxK8kiAWGwUoQAEKUIACFKAABSiQcwHNBrBSU1Nx48YNyN85bVxCmFM5HkcBCmhVYNlHSdj0ZbK9e/2eC0WXp0O02l2/7NeJcykY5bDMU5YPyjJCNgpQgAIUoAAFKEABClAg5wKaDWDlfEg8kgIUoIDvCszYacGBH9XlaS+3NKDxo1yepqUZt1iBZtHqTpEBAbcLuUtBdzYKUIACFKAABShAAQpQIGcCDGDlzI1HUYACFPCKwP+tT8TxP1Ps147uEobqZYO80hde9O4CvZeacS5OzSBe2MuIisUYweI9QwEKUIACFKAABShAgZwKMICVUzkeRwEKUMALAr2XmXHuihoYWf6iEWULMzDiham45yXTZ8oNbxKK1tW51FNr88T+UIACFKAABShAAQroR4ABLP3MFXtKAQpQAK1mm5BgSbNLvD8yHPmMAZTRmMC2r5OxcL9ayL3JY8EY24KF3DU2TewOBShAAQpQgAIUoICOBBjA0tFksasUoIB/C1hTgSYz1dpKUlMpdlyEf6NodPQ//Z2C4WsS7b2TLDnJlmOjAAUoQAEKUIACFKAABXImwABWztw8cpTVasWkSZPwzTffICYmBpGRkRleV3ZqPHToEBYvXoyDBw8iOTkZtWvXRr9+/dCiRQsYDBk/9f/zzz8xf/587NmzBydPnkS1atXQsWNH9O3bF4ULF87wWhaLBbt378by5ctx5MgRhISEoEGDBhg0aBDq1asH2fkxfdN6/zwymbwIBVwgcPF6GrotMtnPdH/+AKwfEu6CM/MUrhaQQu7NZyUg7X/JclLIfc+YCBhYb9/V1DwfBShAAQpQgAIUoICfCGg2gJWWloabN2/CaDQiNDTUT6ZDHaYEr5YsWYLx48fjmWeeuWsAKyUlBevWrcOwYcMQHx+PWrVqKUGl7777Tvm3HC9/IiKcszTk+wMHDsTRo0dRoUIFlCxZEqdOncLZs2fRuHFjLFiwAOXLl3dyl+BVdHQ0XnvtNeTNmxdVq1ZVgmVffvml8u/p06cr5wwOVn9D03r//O7G4oB1LfDjXykYsVbN6qlUPBDzezKrR6uT2m+5GWf+VeuVze0RhiolWHBfq/PFflGAAhSgAAUoQAEKaFtAswGsGzduKBlEknU0Z84cJbPn+PHjCAsLw6OPPoqgIN/9JUACTxIMmjlzpnL3NGnS5K4BLMmCioqKQtGiRbFw4UJUr15dOeb06dMYPnw4Dh8+jGXLlqFz5872O/Hy5csYMGAADhw4oNj27NlTCTolJCRg1qxZmDx5MoYOHaoEqySAaGsbN25E//79UbduXeVapUuXhgQajx07pgTQLl26pPRTsr9sTev90/aPJ3tHAWeBQ79YMeV9i/2LdSoE4/X2rKuk1ftk1m4L9n5vtXdvcMNQtK/JQu5anS/2iwIUoAAFKEABClBA2wKaDWDFxcUpgZkyZcooQRaTyeT0b8fAiraJs947ybr6+OOPMWHCBHz99dcoUqQIzGbzXTOwJCNq7NixmDdvHrZu3Yp27do5Xez7779XAlcVK1bEihUrULBgQeX727ZtQ/v27ZUAlwSpHJcYStabBKP279+P7du3o2bNmsox165dU5YWSraV49dtF9y3bx86dOiA3r1728+p9f5lfWb4SgpoQyB9YXDZ1U52t2PTpsCOb5IxL1Yt5N6gSjDGt2LAUZuzxV5RgAIUoAAFKEABCmhdQLMBLAmYdO/eXQlcrVq1SlkC5xjQ8sUAlmQrPfvss8pyvMGDB6NVq1bK35JdlVENLFnu17VrV2WJpXy/WLFiTveb2I0YMUKpcbVr1y4lOyspKQnjxo1TgoISdGrUqNEd9+iaNWuUrKy33noLI0eOVL4vdbhatmyJhg0bKtlX0kfHJlld0he55vr165XsLK33T+s/nOwfBdILvPNxEjZ+kWz/cp96oYiqzYwerd4pJy+mYvBKs717JSMDsWoAl3xqdb7YLwpQgAIUoAAFKEABbQtoNoAltZNkKdvUqVNzLHivpXc5PqkbD5Ssq7179yrBo1KlSimF1Tt16nTXAJZkQ0m9KnnN3LlzER5+ZzFn8ZOaVVInSwKAtsDguXPnsHnzZiU7K32zBdJkmaEEuiRYuGnTJiWbS4rKy58AqUjs0CRTTIJdS5cuxWeffaYsI9R6/9w4lTw1Bdwi8MYuC/b9oC5JG9PCgKaPsSq4W7BdcFLZNbJ5dALkb1v7YCwLubuAlqegAAUoQAEKUIACFPBDAc0GsGQupKj4qFGjlF3vctL0FsBKP8bMAlg7d+5E69atlcCR1MvKqNi9ZGZ169YNU6ZMwcSJE+1ZUXItW6ZUVq4rgSyZC8esrPTHpQ+Wab1/ObmneAwFvCkwdkMivjmTYu/CzM5heLKc79YD9Ka1q6498F0zTl1SI1izo8JQtTTnzFW+PA8FKEABClCAAhSggP8IaDqAZZsGWfYmGUOyw51kJkmgRIq5Z9ak8Hv+/PmVAvB6bJkFsNIHpzIaY/rXZHZOOUdGr0kfnMroWulfo/X+6fGeYJ/9W6DvO2b8eVkNhizrZ8SDRfT5/zd/mck5H1qw+7iaNdf/+VB0qsVln/4y/xwnBShAAQpQgAIUoIDrBHQRwJLhpi/q7os1sNJPa2bBJq0HiLTev+z+GEkdMDYKeFPg9Y/Kw5SsZu9Meu4UIkLVjCxv9o3Xzljg6N8FsPWnovZvPl40HlGPnycXBShAAQpQgAIUoAAFNC0gNbS11nQTwNIanCf6wwBWDCIjI++gdlWGWHbnkAGs7Irx9a4USEkLwCv7KthPGRSQhumNT8K5Gp0rr8hzuULg/M0wzP2ijP1UhYzJGFf3D1ecmuegAAUoQAEKUIACFKCA2wQYwHIh7b///qsUCf/ll1/sZ33kkUdQs2ZN3H///XcUGXfhpT12qswCWPv371eKuL/yyivKssqgoDvrqtiyoKZPn6687sKFC0oxd2kZ7VwoX7ddt0SJEli7di0KFiyoFGeXJZxLliyBFHfPqNmWEG7cuFEpLK/1/nlsInkhCrhA4NKNNEQtNNnPVDhfADYOvXPjBhdciqdwoUBaGtD0DedC7jtHhyPCwNCjC5l5KgpQgAIUoAAFKEABPxDQXQZWQkKCUrBcdt2Lj4+/Y4ry5s2LYcOGYdy4cZD/1nPLLICl9V3+tN4/Pd8b7Lv/Cfx8PhXDVpvtA69YLBALexn9D0KHIx66yoxfLqi1y97oEoYaZVnIXYdTyS5TgAIUoAAFKEABCnhRQFcBLAlejR07FosWLUKhQoXQvHlzVK5c2c73008/Yc+ePbh69SoGDx6M6OhoREREeJE3d5fOLIB19uxZdO3aVdl9MKNsKgnwDRkyBAcOHMCuXbsgKYBSEF+Ce7Kr4L59+9CoUaM7OmnLtnLccVCWz7Vs2RINGzbEwoUL7wgO2jK75Py23Q213r/czQ6PpoBnBT49acXrWy32i9Z+OAhTOmS+mYVne8mrZSQwLzYJO75Jtn+rb/1QdH2Ghdx5t1CAAhSgAAUoQAEKUCA7AroKYO3YsQPdu3dH3bp1MW/ePJQrV+6OsZ4+fRrDhw/H4cOHsWXLFmWJnV5bZgEsi8WiBPTEYuvWrWjXrp3TUL///nt07twZFStWxIoVK5SlgNK2bduG9u3bK04S5DMYDPbjbt68qWSwyfK/7du3K0sypV27dg19+/ZVlm06ft12oATDOnTogN69e9vPqfX+6fW+YL/9U2D7sWTM35dkH3yrJ0Iwommof2LobNSx31sRvVsNPj5bIQiT2zP4qLNpZHcpQAEKUIACFKAABbwsoJsAli1zaO/evZAaS4899thd6WyBm6ZNmyrLDSVDSY8tswCWjOnIkSNKTauiRYti/vz5qFGjhlL/yxbIk4y0devW2eteyTGXL19W6lhJZpZkYnXr1k0JYkmG26xZszB58mTl+/I9x90exb1///5OAcS0tDQcO3ZMCXqdO3dOmRsJMNqa1vunx/uCffZPgRWfJGH952oWT6+6oej+LLN49HA3nLmcin7vqMs/Wb9MD7PGPlKAAhSgAAUoQAEKaE1ANwGsuLg4JQhTsmRJpf5VePjdixebTCaMGDECFy9etBch1xp8VvqTlQCW1WpVCquPHz9eqQlWq1YthISE4LvvvlP+LV+XP+mXUn7xxRcYNGgQTpw4gQoVKiiup06dgiz7k6y1BQsWoHz58k7dlACXFIOXP1JfrGrVqkhOTlaysuTf8nUp9B4cHGw/Tuv9y8o88DUU0ILArN0W7P3eau/K6GYGNKuq/qxpoY/sQ8YCUsi9+awEWNTpw9aXwlEgnIXcec9QgAIUoAAFKEABClAgqwK6C2CVKVPmjsyg9IM1m80YOXIk/vzzT6U2VGRkZFY9NPW6rASwpMOpqak4dOgQFi9ejIMHDypBpdq1a6Nfv35o0aKF0xJBxwGKj2RtSZaWXKtatWro2LGjslSwcOHCGVrIssDdu3dj+fLlSvaXBMsaNGigBMPq1auHwMDAO47Tev80NensDAXuIjBuYyK+Pp1i/+70TmF46kEWAtfLDTNibSJ+/Eudv2kdw1DrIc6fXuaP/aQABShAAQpQgAIU8L6AbgJYtqwqCbqsWbMGDzzwwF31JPOqR48ekGBXZtla3p8C9oACFKBA5gIvLjfj9L/qTnZL+xrx0P13BowzPxNf4Q2BRQeSsPUrdQlozzqh6FGHS0C9MRe8JgUoQAEKUIACFKCAPgV0E8ASXilELllFslRt1KhRGWYWSYaQ7J4ny+Ycd9HT5/Sw1xSgAAVuC7R/24TrpjQ7x3sjwlEogkvQ9HJ/HPzRiuk71ULukn0lWVhsFKAABShAAQpQgAIUoEDWBHQVwDp//ryyC+HHH3+MLl26oFevXnj88ceVmktSa0nqOa1atQobNmzAc889p9S/Kl68eNYk+CoKUIACGhWwpgJNZybAFr6SsNX+8RFg+EqjE5ZBt/6KS0WvpWohd6l/JXWw2ChAAQpQgAIUoAAFKECBrAnoKoAlQ/r2228xfPhwpf7S3ZrUf5o3bx6eeOKJrCnwVRSgAAU0LHD5Zho6LzDZexiZJwCbhzP4oeEpy7BrzaKdC7lvHBaOwnkZhtTbPLK/FKAABShAAQpQgALeEdBdAEuYZDe8HTt2KJlWn3/+Oa5evYpChQrhmWeeUTKzWrdufceue97h5VUpQAEK5F7glwupGLpKzd55uGggFvcx5v7EPINHBUbFJOLEWbWQ+5QOYaj9MAu5e3QSeDEKUIACFKAABShAAd0K6DKApVttdpwCFKBADgSO/JaC17Yk2o98unwQ/vsC6yflgNKrhyz7KAmbvlQLuUfVDkGfeqFe7RMvTgEKUIACFKAABShAAb0IMICll5liPylAAb8V2PltMubuTbKPv0W1YIz8j8FvPfQ68E9+sWLq+2oh9yfLBWFmZwYi9Tqf7DcFKEABClCAAhSggGcFGMDyrDevRgEKUCDbAisPJWHdETVzp0edEPSsw8ydbEN6+YCL19PQbZFayyzCEICdo1nLzMvTwstTgAIUoAAFKEABCuhEgAEsnUwUu0kBCvivwJt7LPjwhNUOINlXkoXFpj+BVrNNSLDY9pMEYgaHo2gBFnLX30yyxxSgAAUoQAEKUIACnhZgAMvT4rweBShAgWwKjN+UiKN/qMW/pf6V1MFi05/A2A2J+OaMOpevtTWg3iMMRupvJtljClCAAhSgAAUoQAFPCzCA5WlxXo8CFKBANgUGrDDj939S7Uct6m1EhQcCs3kWvlwLAis+ScL6z9XloJ1qhaD/81wOqoW5YR8oQAEKUIACFKAABbQtwACWtueHvaMABSiADnNNuJagLjvbPDwckXm47EyPt8anJ614fatayL1amSC82ZWF3PU4l+wzBShAAQpQgAIUoIBnBRjA8qw3r0YBClAgWwIStmo0PQG28JWErfaPjwDDV9li1MyLL99MQ+cFaiF3QzDwwdgIzfSPHaEABShAAQpQgAIUoIBWBRjA0urMsF8UoAAFAFyJT0On+WrAo1BEAN4bwZ3r9HxztJ9rwnWHjLrVA40oUYhLQnM6p5u+TEbzqsHIE8awbk4NeRwFKEABClCAAhTQg4BmA1i3bt3CunXrcOPGjRw75s+fH926dUOePHlyfA4eSAEKUMCbAicvpmLwSrO9Cw/dH4ilfY3e7BKvnUuB9EX5x7c2oEFlFnLPCasEAqMWmdCpVih61AnJySl4DAUoQAEKUIACFKCATgQ0G8CKi4tDVFQUYmNjc0zZpEkTxMTEIDIyMsfn4IEUoAAFvCnwxakUvPpeor0LTz0YhOmdWDPJm3OS22uvOpyEtZ+phdw71AzBoIYs5J4T17f3WrDrW6uSfbVxqBHGUGZh5cSRx1CAAhSgAAUoQAE9COgigFW6dGm0bdsWRYsWzZYpM7CyxcUXU4ACGhTYfdyKOR+qRb+bVQ3G6GYGDfaUXcqqQPqgZJWSQZjbnUHJrPrZXvf31VT0XmpG6v8KxPWtH4quzzALK7uOfD0FKEABClCAAhTQi4BmA1iyhHDu3Ll45513cPbsWeTNmxcNGjRA//79UbduXUREsOitXm4y9pMCFMi5wJpPk7H60yT7Cbo/G4JedZmtk3NR7x8pO0rKzpK2FhYC7BnD97Tszozs5ii7OtpagfAArB8aDimMz0YBClCAAhSgAAUo4HsCmg1g2aitViuOHz+uLAVcu3Ytrl69ikKFCqF169bo06cPatasidBQ/jLne7cmR0QBCoiAZF9JFpatvdTUgJZP8Dd0vd8dneebcDnetrck8G5/I0rfx0LuWZ3Xn8+nYthqtTac7bhBDULR4SlmYWXVka+jAAUoQAEKUIACehLQfADLEdNsNuPo0aNYs2YNduzYoQSzZHlhu3bt0KVLF1SrVg3BwfzFTk83IPtKAQrcW2DC5kR8+XuK/UVTOoSh9sNBZNO5wGtbEnHkN3VeX25pQONH+f6V1WkdviYRP/2t+tmOyx8egM3DwhHMH5GsUvJ1FKAABShAAQpQQDcCugpgOaomJCTg8OHDWLZsGQ4ePIj4+HhUqFBB2XWwffv2yn8HBvJptm7uRHaUAhTIUGDQu2b8dinV/r2FvYyoWIz/b9P77bLuSDJWHlKXhrapEYJhjZlNnJV5lcCfBADv1oY2DkXbGszCyoolX0MBClCAAhSgAAX0JKDbAJYj8rVr15TdCmWZ4e7du5VvPfXUU+jduzd69eoFg4EFj/V0U7KvFKCAKtBpvglXHJaabRoWjvvycqc1vd8jx86k4OUNahCmUvFAzO9p1PuwPNL/3svMOHdFDepKDbFEdVNHFM4bgI3Dwj3SF16EAhSgAAUoQAEKUMBzAj4RwHLk+vXXXzFt2jSsW7cOTZo0UYJakZGRnhPllShAAQq4SEAqJDWangBbpSQJW+0dF4FgJmC5SNh7p0mwpKHVbLWQu8zp3pcjEMDY5D0nZc93Vrz1gborp7x4UW8jRq41w6KWisPI/xjQohqXZHrvDueVKUABClCAAhSggOsFfCKAlVEGllBJkfc5c+YgX758rpfjGSlAAQq4WeBqQhpecNitTnZZ2/oSM0vczO6x03ddaMI/N9RC7kv7GvHQ/YxO3m0CkqxAl4UmXE9QzVpXD8HwJqFYuD8J275W07CK5AvAusHhCCKnx+5nXogCFKAABShAAQq4W0C3ASxb0GrTpk32GliC1aBBA/Ts2VPJvipSpIi7/Xh+ClCAAm4T+P2fVAxYoe60Vq5IIN7px2VmbgP38Iknb7Pg8K9q2tDoZgY0q8qsobtNQ/q6YbJ0cOPQcOQ1BiDuVhokIGh1qOs+poUBTR+jp4dva16OAhSgAAUoQAEKuE1AVwGsmzdv4pNPPsHKlSudglZ16tRRire3atUK999/PwK4BsNtNwxPTAEKeE7g6B8pGL9JrZNU88EgzOgU5rkO8EpuFdj0ZTKWfaQWcpclb7L0je1OgRumNHRbZIYpSc2+6lU3FN2fVYu1z92bhJ3fqllYJQoFYvVABnx5P1GAAhSggG8JyJJ5A5/P+NakcjRZFtB8AOtuQatHH31UCVp16NABZcqU4Y6DWZ5yvpACFNCLwAffWTHbod6PZJNIVgmbbwh8+2cKxqxXA5TliwZiSR8GXDKa3fn7krD9mBqcKhhxe4mgZGHZ2r83JchlQopa3x3jWxvQoDI/5fvGTwxHQQEKUIAC1lRg8LtmRHcNg5SWYKOAvwloNoB169YtvPLKK1i9ejXi4+OVealQoYIStGrfvr3y34GBLG7hbzcsx0sBfxJY+1kyVh1WM3S6PhOCvvVD/YnAp8eaUSH3PWNZpD/9pF+6kYbui0xIVZOv8FJTA1o+cWdg6s09Fnx4Ql2WWbxgIFYPMoIf8X36R4mDowAFKOA3Arbl9P95PBj/15wPNf1m4jlQu4BmA1hxcXGIiopCbGwsypUrh8GDB+Pxxx9HcHDWn6SGhYWhWrVqMBj4w817ngIU0J/A23st2PWt+su4FKuWotVsviPQY7EZ56+pKUOyo16FB/hwxnGGp75vwSe/qD8HRQsEYO2gcARmEJWSLCyphZXmEOya1M6AuhWz/tnBd+4ujoQCFKAABXxJ4PLNNHRfbELy/+o9LutnxINF+JnBl+aYY8lcQBcBrMyHkfErpJB7TEwMIiMjc3oKHkcBClDAawKvbUnEkd/UqtST2xvwbAX+Iu61Cf7xRaEAACAASURBVHHDhafvsODgT2pw5m6ZRW64tC5OefJiKgavVDcykE5n9nMwc6cF+39UTeXDvXzIZ6MABShAAQroWUDqokp9VFurWCwQC3vx/U3Pc8q+Z19AswEs2WVw7NixOHfuXPZH9b8jSpUqhejoaBQsWDDH5+CBFKAABbwlMGSVGb9eULNzFvQy4pFifNLmrflwx3W3fJWMxQfUZaJcEuCsPComESfOZu/D+rm4VPRe6hz0+u8LYXi6fJA7ppDnpAAFKEABCrhdQB5oyoPN9I077rqdnhfQmIBmA1gac2J3KEABCnhcoPN8Ey7Hq2uh1g8Jx/35Wc3H4xPhxgt+fy4FI9epH0jLFgnEcmYLKeLpd+GUr83tEYYqJTIPRKVfdvjQ/YFY2pdPqd14K/PUFKAABSjgJgHZdbDbQhOuJjisj//ftaSQ+9rBRoSH8vOhm/h5Wo0JMIClsQlhdyhAAQqIgHxEaTQ9Qfnb1mLHscC3r90d8qG0WXSCfVgBAcCeMRF+vz221LDqtdSMv6+qGYiSQSWZVFlpZ6+kou8ys9PPz8zOYXiyXObBr6ycn6+hAAUoQAEKeEpg2UdJ2PSluhNv+uu2ezIEQxpxkx9PzQev410BBrC868+rU4ACFMhQ4IYpDe3eNtm/lz88ANteCqeWDwr0fceMPy+rgZr5PY2oVNy/l4ru+8GKN3ZZnGZ7ZX8jSt2XdZfXt1rw6Um1FlblEkGY1yNrATAfvM04JApQgAIU0KGAPJDps8x5WbxkXV03OWdjrXjRiDKFs/4eqUMKdpkCioBmA1i3bt3CunXrcOPGjSxN1X333YfHHnsMlSpVQkRERJaO4YsoQAEKaFXgj39T0X+5+oGlbOFALH+RS6C0Ol+56Vf6ouPyFFWepvprS7JC2WXpisPy2ZzUBvv9n1QMWOH8of/NrmGoVoZZWP56b3HcFKAABfQmMHxNIn76W60FKQ80JVgl729xt9QgVpWSQZjbnQ9p9Da/7G/2BTQbwIqLi0NUVBRiY2OzNapChQphypQp6NevHwwGQ7aO5YspQAEKaEXg69MpGLdRrY1UvWwQorvwg4lW5seV/dj2dTIW7lcLuTesEoxXWvnv+9fGL5LxzseqR2gwIPXfCkZkv75H+h2bHi8dhLei+HPkyvuX56IABShAAfcIZJSNPL61AQ0qB+PAj1bM2OmcqfxaWwPqPcLdqt0zGzyrVgQ0G8DKTgaW7FT422+/4dSpUzh79qxiO3PmTIwePRrBwfwh1srNxn5QgAJZF/jwhBVv7lE/mDR+NBgvt/TfoEbW5fT3yp/Pp2LYajVTqFRkIFYO8M9su3hzGrouMsNkUZ8qd3k6BP2ey1ltj4yysLhEU38/I+wxBShAAX8TuJWYhh5LzJCSErZWtXQQZjs8hEm/W3VkngDEDAlHCBON/e128avxajaAlZNZsFqt+PDDDzFs2DDl8C1btqBGjRo5ORWPoQAFKOBVgZgjyXj3kJqFkptf4r06EF48UwFrKtD0jQRI4XJb+2CsfxZyX3wgCVu+UgvV5jUGYL3srmTIfvaVzXLMhkR8e0ZdflGjbBDeYDZjpvclX0ABClCAAt4TmPOhBbuPq3UcgwOBVQPD8UAB9f1Qyk0MWO68YUm32iHoXS9nD328N1pemQJZF/CpAJYMOy0tDcuXL0f//v0xdepUTJgwAQGyrRMbBShAAR0JzItNwo5v1F/k/b0uko6mLkddfXG5Gaf/VQu5v9UtDI+X8q9HqFLzKmqhCRLQs7VBDUPRoWbu6oF9fy4FI9epy3Hl3Ev7GvHQ/Sx2m6OblQdRgAIUoIBbBU5eTMWQlc6Bqa7PhKBv/TsDU3P3JmHnt+rnRcm+WjMoHEXy8fdft04ST+41AZ8LYInkr7/+io4dO+Kpp57C3LlzER7Onbu8dofxwhSgQI4EJm1NxGcn1ayRSe0MqFuRS6JzhKmDg2S5qCwbtbUBz4eiY63cBW50MGynLk7facHBH1WD+/LeXgohT51z22SJpizVtLVaDwVhWkfWwsqtK4+nAAUoQAHXCkgytjzUOuPwUKtwvgCsHZTx0sD4xDR0X2SG/G1rz5QPwtQX+B7n2pnh2bQi4JMBLFsBeEGOiYlBZGSkVrzZDwpQgAJZEkj/C/fcHmGoUsK/MnKyBOUjL5Knp/IU1dbqVwrGxDb+U/PszOVU9HvHecfA8a0MaFDFNUFbWUIoSwkd27v9jSh9nwuiYz5yD3IYFKAABSjgfYH3jyVjwT7184D0aEanMNR88O6fAWWpoSw5dGyzuoThibL83Oj9GWUPXC3AAJarRXk+ClCAAi4Q6LrQhH9uqE/T1g12rnvggkvwFBoSkOUCg1eqAZxiBQOxdpD/FHIfHZOI786qGYdliwRieT/Xjl+2HJei7rZWp0IwXm/vP0FCDd3u7AoFKEABCmQgcDUhDT0Xm2FKUj//1X44CFM63DubSl4ttbCkJpatyecI2RDGFVnMnCwKaEnAJwNYshNh165dUaxYMaUeVv78+bVkzr5QgAIUyFSgycwEp1pAseMi+CEkUzX9vkDqPjWPdp7znaPDEZGL4uV60Th2JgUvp8uOkiLrUmzdle3L31MwYbOahSXVQVYwC8uVxDwXBShAAQrkQmDaDgs++kldSm8IBlYPDIcsIcys/XohFbIroWPr/3woOvlZOYLMnPh9/Qv4ZABLdiJs1qwZRo4ciZkzZyI0lDsx6P9W5Qgo4D8CN81paDvHZB9wnrAA7BjFWn6+fgcMeteM3y6pT0+ju4ShuouDOFo0lKWDsoTQ1qqVCcKbXd1TuyN9FtZzlYLxqh8t1dTi/LNPFKAABSgAJQtZspFzE4B6Y5cF+35wCICFQKmdFZkn8wAY54ACehHwuQCWZF8NGTIEe/bswdatW9GuXTu9zAX7SQEKUEARSF8PqNR9gVjZ37XLqUitPYH0W2bLbkOy65AvtwM/WjFjp3PdDlk6KEsI3dE+O2nFpK3q9WST4tUDjShe0D3Xc8cYeE4KUIACFPAtAcnC7rXEhIvX1aWDJSMDsfzF7C0BvG66XdDdcQmi1JKUmpJsFPAVAc0GsCwWC44fP47EROdI9N3gExIS8Nlnn2HDhg2QINYLL7yApUuXomDBgr4yVxwHBSjgJwLpl1Q9USYIs9yUkeInpLoY5gffWTH7AzW44us1muQDe9RCE67Eqx/YG1QOxvjW7vugLVfqu8yMs1fUjK/Gjwbj5Zbuu6Yubj52kgIUoAAFvCaw7kgyVh5yLtw+r0cYKudg854tR5Ox+KDzuRb2MqJiMT6o8doE88IuFdBsAMu2k2BsbGy2B9y2bVvMmTMHpUuXzvaxPIACFKCAtwUk/VvSwG2tYZVgvMKnZ96eFrdfXwqMyxI3WyuSLwAbhvru0tH0H7Kl0KzU+ihawL1LHT752Yqp29Wfr6BAQDZJEG82ClCAAhSggCcFLt9MQ/fFJiSr+5ggNw9WUtOAvu+Ycc7hQc2DRQKxtJ8RfJfz5MzyWu4S0H0AK2/evKhatSqMRiOqV6+O5s2b46mnnkJwsGu23nYXPM9LAQpQ4G4C6z9PxopP1KdnUoBTCnGy+bZAWhrQ9A3nQu5bXwpHgXDf+8hpsqSh0wIz5G9ba/dkCIY0cv99Ls49l5hx/pqahdWsajBGN2MWlm//hHF0FKAABbQn8MqmRHz1hxq9krqnawYakT8X7/0//pWCEWudVzGNaBqKVk/4dlkC7c0ue+QOAc0GsNwxWJ6TAhSggB4EFuxLwvvHku1dHdwwFO1r8kOHHuYut30cttqMn8+rgZXpncLw1IOu3Y0vt310xfHLPkrCpi/VezzcEID1g43Ia/RMsG7/j1bMdKi9JVlYku3GQreumF2egwIUoAAFsiKQvi6jHPNSUwNaPpH7RIzJ2yw4/Kta0D1vWADWyvtsmGfeZ7Myfr6GAjkRYAArJ2o8hgIUoIAbBdJ/6JjYxoD6lXL/YcaNXeapXSQwf18StjsEL3vVDUX3Z30reCk1r2S5RJL6uRqeLlgvWVhdF5rw7001A6x19RAMb+L+DDAX3So8DQUoQAEK6FjAYpVsYBNkCaGtVXggEAt7u2apn7y/9Ui3NFECYxIgY6OAngUYwNLz7LHvFKCATwoMX5OIn/5W08nf7h6GR0v6XhaOT05eLgeVvv7Z0+WD8N8XwnJ5Vm0dHr3bgtjv1ehVwYgArB8SjlAPx2g/PGHFm3vUWljBQVD6wSwsbd0v7A0FKEABXxRIn4kseVHvuHgX3rWfJWPVYbUkhVxDamFJTSw2CuhVQBcBrLS0NPzzzz/4999/UblyZQQFqb/IXb16FcuWLcPmzZsh/92uXTsMHz4cZcqU0eucsN8UoICfC0QtMuGSw1bKawYZUbwgP2z4w23x5+VUpfiqrUn9K6mD5SvtzOVUvLjcDMmAsjWpPSU1qDzdUlKBLgtMiLuldqZDzRAMasgsLE/PBa9HAQpQwJ8E/opLRZ9lZkjBdVtrWyMEQxu79v1HCsNLFpZjtrHsRii7ErJRQK8Cmg9gSVAqOjoaixYtQps2bbBw4UJI4XZpEtQaMGAAduzY4eQvuw+uXr0a9erV0+u8sN8UoICHBH69kIqPf7aicolA1K3o+V+iMxrmf6ITnJZXfTA2AgZtdM1Ds+Lfl2k2KwEWtTwUNg/3nayg8ZsScdShWG3p+wLxbn/vfZDe+W0y5u5Vn07Lz9n6ob5ZON+/f6o4egpQgALaERixJhE/OmTaF4oIwOpBRoSHur4+1eenUjDxPeeC7rKztexwzUYBPQpoOoBlNpsxduxYLFiwQAlatW3bFm+//TYKFiyIlJQUJbA1fvx4NG7cGBMmTEC5cuUQExODadOmoUaNGli7di2KFy+ux3lhnylAATcKSHaTFHE+8KMVf1+9XTBbPjIMbBCKDk95t95QfGIa2rxlso9eilvvGu07GThunFafObXsHCQ7CNnalA5hqP2w/peQyrJYWR7r2Lw9NmvK7VpYjllYnZ8OwYvPufYpuM/cnBwIBShAAQrkSiB9qQA52YTWBjxf2X0BpTEbEvHtGfVzhWR3y5J5g3c/8ubKkQf7r4CmA1gHDx5UglaVKlXC8uXLUaVKFftMnT17Fl27dsW1a9ewceNGPPbYY8r3rFYrJk2ahOnTpyvH9O3b139nlyOnAAXsAvHmNBz8yar8cdzlLT2Rtws5n71yO63c1kpGBmLVAO9lqPAW8rzA4gNJ2PKVmoLVrXYIetfTf0Bl0Ltm/HZJ3WGxcokgzOvh/fpe275OxsL9ahZWWAiwcWi4x3ZE9PwdxitSgAIUoIA3BG4lpqHnEjOum9S1g1VLB2F2lHvfC+VhrVzXsXWqFYL+z+v/s4U35pHX9K6AZgNYUvdKMqkmTpyIrVu3KrWtHNv+/fuVzCtZQjhnzhwYjeoveN988w1atmypBL9mz56NsDD3/k/Bu1PIq1OAAncTkF3Ojvx2O9Pq2OkUWNXfne+J9mS5IEhmiKeLSkunvv0zBWPWq1kqj5cOwltu/mDDO0hbAhJknb5DLS4u9+PMzvp+H/vkZyumblfHJOKL+xjxcFHv13aTnaCkFtYNh18oZOdH2QGSjQIUoAAFKOAqgTkfWrD7uLqJSXAgsGpgOB4o4Pqlg+n7nL5ovFx75QAjirHGqquml+fxkIBmA1jx8fEYMmQIfv75ZyXD6qGHHnIimTFjhrJ8cMmSJUoQy7FduHABUVFRiIiIUJYRypJDNgpQwH8EJE36wE9WHPrFikSHWkLZEZCtjKd3CoOkWXuySbBtxk71F/0GlYMxvjW3PPbkHHj7WuevpqKHw5PS/OEB2KbzQu7dFplw0WFjgjoVgvF6e+3c15u/TMbSj9QsrAhDADYOc089Em/fX7w+BShAAQp4XuDkxVQMXumcBeXJDGuprdl9sfOSeV94QOb5meQVvS2g2QBWXFycEoSSJnWtIiMj7VYmkwkjRozAnj17sGvXLlSvXt3J8V7Hehuc16cABdwjcOpSqrI88KOfrE71bO52tVL3BaJh5WCliKXsAjNqndlplxY5rki+ALzVzeiRJ2O2fm76MhnylMzWXngqRKnNxeZfAs2iEyCZQbYWMyQcRfN7NpjqKvH3jyVjwT71ng4MuP3Ut0Qh72df2cYo1h3nmSDLO2xNlm3KLxdsFKAABShAgdwIyDuL7MB75l91KUDhfAFYOygcIR4scZk+w1vG5O1alLlxlWMv30zDhM2JyqqJamWC8ESZIEiJAm+sosjtWHh81gR0GcCy1b8KDQ1VglvFihVzGq0tA8tgMNwR/MoaC19FAQroQUDetKQYu/w5dyXz9YGReQKUIpmS1VQ+3dIlWT40bmOiU40eMcgbFoAZncPwSDHP/LK96EAStjrUP5LglQSx2PxLYHRMIr47qxZcndTOoJldMrMzE5IB2XmBCVKDztZaVAvGyP9oJ/vKHiQ8kox3D6mBtjxhAdg41AijG3aFyo4hX0sBClCAAvoWSP8gR0Yzo1MYaj7owejV/wjTbxQjD2vXeDiQ5qrZlKw2+ex+0+EzhpxbglcSxJJgltQYq1gsEPLwjM03BDQbwLrXEkJbcffu3btnWOPKVgOrVatWd9TH8o1p4ygo4L8CskvfoV9SlKDVT3+lQP21OGMT2ZK4TsUgJdtKnswE3OMNTGpmvbYlEV+fVgMHctbgIODVNgbIsid3t6nvW/DJL2rqjbt3pnH3eHj+nAmkr1Wh153xJCAUc0RdxysfKmXno4IR2vskaU5KwwvzzJC/bU0K3EqhWzYKUIACFKBATgTkAWm3RWaYHN5bnq0QhMntvVPbUh74ymZBjp+fpeaj1H7UU5MyIdN3WiC7CWfWZEfvx0sFolrp20GtskU881A6s37x+zkT0GwA625F3FNSUjB58mRMnToV69atsy8ztA3fcRfCt956CyNHjsyZDI+iAAU0JSBFoCX1+fNTWXinAlDroSAl20qCTtlNI54Xm4Qd39xZPMsTv8y+tDYRP/yljlEKuEshdzb/EpAPZlPeV2uhPVE2CLO6eOfDbk7l426lKcvyHJvWi6OvOpyEtZ+pP/vKVuNDw2Fwf+w6p8w8jgIUoAAFNCwgm7LI51dbk8+kkvFUOK/3HuRk9DlXdt+VZY16aOkf8mW3z/LeLplZt5ccBrKQfXYBvfx6zQawxOWrr75CmzZtUKRIEcycORNPPvkkjhw5guHDh6No0aLYsGEDypYtayeUoNfevXsxaNAghIeH47333kPlypW9TMzLU4ACORFISwNOnEtRdhA8/GsKEiz3zrWSt1xJF25QJQjPVQpWlv7lpm05mowlB5PuyPBqXvX28qd7ZXLl5ro9Fptx/pq6HHLVACNKRvJJUW5M9XjspetpiFqkBn+kqPjO0eG6GspbH1iw5zv1Q3teoyzJC0eYhh/ySg2szgucs7AGNwxF+5oa7rSu7gp2lgIUoID/CEgpACkJ4Ng88TA0M2FZzdB9kRnyt63VrRgMKVeg5SaF6CdvS8TRP7L2MDurY5EaoxLMkj/VywShgAazxLM6Fn94naYDWJJNNXv2bIwbN85pLvLmzavsPtilSxcEBATAYrEoBd1lt0IJWkmLjo7GqFGjEBTEzAV/uJE5Rt8ROP1vqhK0kqdVV+IzWyAIOBZjv9/FRa6//D0Fk7Ym3pGeLLu2SNHL7GZ2ZWWWmsxMgNWhnNeu/wuHLINk8z+BVrNNToHbNQONKK6hwuf3mpG/r6ai11IzJBBta0Mbh6JtDe0Hgt75OAkbv1CzsKR2nix7lKXEbBSgAAUoQIGsCMhnuV5LnHfglQeS7/Y3aqIekzxgkgdNjm1u9zBUKanNNzupe/vKpkScuexc81ayxqK7hKGUw8Ne2ZhFVjPIruTf/pmC3/9Jdfo8ktn8lb4vUFlqKAGtqqUDIQ8R2bQjoOkAljBJcGrbtm2YMWMGfvjhBzz66KMYP348OnTogODg2zn9N27cQL9+/bBlyxYUKlQIU6ZMUf4tRdzZKEAB7QvIUqP9P1iVwFX6N6aMen+vYuyuHu0vF1LxysZEp6dUco2HiwZiZucw5A933ZuayZKGlrPVrBvJVNkzJsLVQ+L5dCLw8oZEHDujPmXUUz00qSV35De170ULBGD1wHAE6yCZUOqVdFlgctoFcniTULSurv3gm05ubXaTAhSggM8LSP1Hx41BZMDzeoQpqwW00OT50oDlZvzhsDOiPBRe8aI2AmyORncr1l7hgdufxfMZ7/1ZXLKrJZB1/M9U5W95yJbVJsXfZeMnW0BLAnwsK5BVPfe8TvMBrKwMOzExEYsXL0a+fPnQtGlTFC9ePCuH8TUUoIAXBWRJoBRjl6DV9+eyVoxdil42qpJ5MXZXD+vi9TSMWW+G/O3YZOeWWV3DUMJFWTF/xd3OWrE1ybaRrBs2/xRY8UkS1n+uZgLJbpSyK6XW209/p2D4GuclExPbGFC/kn4KSS0+kIQtDruBStB8w9BwBOkgAKf1+4P9owAFKODrApIt1H2xCckOK90aPxqMl1tqK7ni1wupGLJK/dwp86K1ZfN3K9Ze75FgjG9lyFF2tDw4P3b6dnbW8T9TIP/OagsJAiqVCPpfQfhAVCwWxM8GWcVz0et8IoDlIguehgIU8ICALCna9nUyVh1OdtqRJaNLS7bGkw/e3kHwmYezX4zdlcOROgFj1yfit0vOT20krfiNLmF4pFjuf7NNXyvhsVJBmNNNX4W7XWnu7+f67KQVk7aq6f16uR8GvmvGKYefE8lWXNxHX4FYycLqON/ktHx4dDMDmlXVTxDO339+OH4KUIAC3hKQpW5fOdRpyhMWoDyQdGXWvqvGFr3bgtjv1XqVUrZi7WAjpNC5N5uElFZ8nIQNDkv6pT/Sqz71Q9H1GddlRcvOjBLMkj/fnU3NtO6uo4sxNACPlfxfhlbZIJQrEqj0kc19Agxguc+WZ6YABdIJSArw7D0Wp3TljJCqlAhCo0eDUe+RoFwXY3flJMia+mnbnZdG2c4/sa0B9R/J3S+3UvdLdquxNSlG/2obbT2tc6Unz3Vvgcvxaeg8X11SKinrH4zV9pLS9EE3GaFed9Kcvy8J24+pGXBSY09qYbFRgAIUoAAF7iYgy+dlGb1jk81/WlTL3WdEd4lfN90u6G5KUrOQ/vN4MP6vufc+fyYmA//dnogv0u08bggBXm0ThmfKu3cZppQPkcws+SNBrew02bDm+UrB6PFsCIvBZwcuG69lACsbWHwpBSiQMwGp7bTs4yTsPm69axFFKb7YsEqw8sfVxdhz1uuMj5K3d1letNVheZG8Up62vPh8KDrVyvkToc1fJmPpR0n2C3eoGYJBDbW/ZMyVvjyXs0D7uSZcT1A/VErxVykuqsWWmgZ0X2TCpRtqf2XDA6lPoccmSwqkFlaKQ9KlLP+QZSBsFKAABShAgfQC8qCz5xITZAmhrUmdpoW9jZrOypEl8/LZ1rEt7GVERResLsjuXXK3Yu2ylF9WPJQt7NnPQElW4Me/1WDWbxdTIZ93MmtSx1ZKP3SsFcLNmDLDyub3GcDKJhhfTgEKZE/g4I9WLDqY5PRLuO0M8pSi6WPBkEwjeYPXU5PMDMnQSN9aPRGCEU1zFnSS4JUEsWxtwPOhyhsfm/8KTNicCNkN09bGtTIodeC02CRAPedD5x2NlvczomwRff1sO9rKeGRctiaB9pUD9LUcUov3CvtEAQpQwBcF0u9iK2Nc2teIh+7X/vtg33fM+NNhhz/5XL6ot2ff734+n4qJWxLv+J1B+jL1hTBIEMvbTWr4njiXat/h8OyVexeEl2Wj3WqHoN2T/DzvqrljAMtVkjwPBSjgJCA7fMz5MAlS1ymj1uSxYKUgdWY7h2iZVVKbp76f6LRbmfS31kNBeK1tGCTVOTtNlg/KMkJbG9/agAaVtRmsyM64+NqcC6z5NBmrP1UDpfIBaEijnAVIc96LzI+0JAPdFplw1SFbTIsFazMfifMrJJssaqG6jFO+64rlwtntB19PAQpQgALaFpA6Sr2XORdE1+p7dkaSJ86lYNQ656WPsoxQlhN6oskD7+k7nR+CyXXrVgyGPLzT6s5/8rlHlhp+cyZFKQx/t4LwsvFT3/qhykoTttwJMICVOz8eTQEKpBOQHVdijtwuumjNIHZVMjIQY5qHamYb4dxOoBR1H7cxEVL02bFJEcc3u4Zlq2CnfHCQDxC2JsdXK+Pedf65HT+Pd6+AZF9JFpatVSoeiPk9PftENCsjTB9okw0YYoaE47683n9ampX+3+s1b+yyYN8PamBZlnCu6K/t5SC5HTOPpwAFKECB7AnI7ruyC6+tFYoIwOpBRl0tH5u8zYLDv6rvd1LIXQq6S2F3d7W7FWuX60nmUu962ntodzcLKZkiu0dvO5YMebCXUZPfD/o9F4qnHuTn+5zeUwxg5VSOx1GAAncIyBOIN/dYnGrg2F4ka8F71AmF1HXyta3o/72ZhlHrzLh43TmIJU9bZnUNQ4lCWUsd77nEDMlcs7WV/Y0opdF6R7z9PSMg9a+kDpatSWBo78sRCHDfZ8lsD0z6GLXIBCm6amtS90EyLH2hnb+WCvnZlB1Ube319gbUqcCnqL4wvxwDBShAgdwKyEMOedjh2Ca0NuB5nWXRS/aQZB3Lw2hbc2cWmQR5Jm9LxFGHHRvlusFBwPhWBtTL5eZIuZ3XnB5/LSFNyZ7/4DurUx1Nx/PJhlUDG4a6ZBfznPZTr8cxgKXXmWO/KaAhAUmfXbgvCZ/8oj61cexe7YeDMKKpQRNr193FFp+Yhlc2JkJ2LnFsEYbbRScfyUIhzJZvmpx2gdkxKhyy9TKbfwt0mm/ClXg1erKsnxEPaqiu1LzYJOz4Ro1ehRsCsGmoEfK3r7RpOyz4yGF5r2RhSUF9NgpQgAIU8G+BW4lp6LHE7JSJX7V0EGZH6XMDT7QmJAAAIABJREFUk3VHkrHykFq6IDAAWPGi6x+o3q1Yu5QWkc1f9FYbN6OfggvXUrHiUDIO/WzF3eq+y+9I/Z8PzfLDbv/+abs9egaweBdQgAI5FpCMhO3fJOPdQ8mQtNn0rXC+AIxuZoDsROYPTZZMTtrqXHRbxi1Pkl5tc++MDcleaT4rwc4kmTax4yL8gY1jzERAtuOWbbltzZM1KTKbHKkRJTsPOu7IIx/EcrMbZ2bX9Mb3pUhr32Vmpw+g0zqGKfXu2ChAAQpQwH8F3t5rwa5v1Qe48vlt1cBwPFBAnw9xJPuqx2ITZHWBrVUpGYS53V0XkDt58Xb5jZtm598dZIfBGZ3CIL8/+FL7/Z9ULP84CV+fzrgusAQJpTawLJfUQqF6rdszgKX1GWL/KKBRgVOXUhG924LT/965+4a8ecsSIlkyGOpnq2zkrXhZut0EZQrlrVjWvHd+OuPK7uevpipP8GxNPvisGxyu0dlntzwpEHNEgsTq09CWTwTjpaYGT3bhrtdKXy9Dal6tHRTukz/36ccqu0rJ7lJsFKAABSjgnwISiBmy0vnhht7qNmU0c7JJ0avvORd0n9jGgPqVcv+h/tAvt4u1p6+TKzWhJrXL/gZIerrzpM7t0oNJkPsmoya/M7WtEYIuz4QgL1dg3HVqGcDS013PvlJAAwKSabX8/9k7DzArqvONH8qygF3s2MUKdsUOKhYsGHtXYrBhYqLGGo29RCXYu1H/iQVrsCvWREREwN5FIip2AQvSdvf//A5869nZ6Xdm7t17v+OzD+veuTNn3jNzynve7/2en20eGj+7hSeMVK3nsh2sSTtm7bVcHn1tjrns8ZmtMCIz28m71rfyMHpjUoM53sn+Qmz8FYdmt9tVy23R1u+dHTt2KqWstlR7c93vyk+cQGIffUvLjEs82+wiVmNBhfU7T4apSw7obDZcSVVY1dje1XhP+NuMfH+OGfVBg3nvi0YDCdtr2fYGdUXP7u2rKuy3GttP76myEGDD8oibfzETnY1clENs4tRVwbBw0l0zzPiJvyqGUAZxb0kzbEurgdctz8+yJufesu+mdTaMrrp0V8HPK/0woYVkrvQr2IccsFmdwX+s1oQAcd5yJbDioKTHKAKKgEXguXfmmGufmmXwvPIWMpUc1a+TgaDRMhcBiAfCv2Z5rMEIqTxnr5a7TGB7/vBfDUAxrjxzj8pQ2Wh7lheBn2c2md3+3tLI/dGT5zMoHctZvBmXSFZw21FdKspgPmt82JFmZ1pKpWaFzPq+9XxtFwFU0oQgj/pgjiFrblAhMcSKi7U3PecRWmyitNUQqLbbWuWpOTO6r6Y1GUj6/33T2Pzvp981meW6tTOb9OhgNlmlo1l9mfY1QzDEaYnhY2ebq0b8qo7mO4S/9a6S7HL4Nx12wy9mjtNtHLh5nRm0dfIELUFm7SR1OmXXetOvV+2tHbBhefLNOea2/84y+IH5FVTtA7fqZPqv29EQZqhlLgJKYOmToAgoApEI4HPz98dmttiJcb+06/odbXicyl1bQ4lK5eS7Wsf5o6LBpHKhrnNHpPvHzDbXPv3rRCjPrC+RDa4HVBwCZPn70slyiQKLZ6hcxS+84ML9Old9WmgIgMEe1dnQgzubdZevgu32cj1Met3MESAj8OiPGqzaivE7bWFjqtdy7c3ay3Ywa/HTvXx9Ttp70O+1RABS4pNvfyWrJn03l7Sa6Z+Dp8WXMdcmzGvjVTpYkqaW53xs5A687pcWiXfITEuG2moq//BRTN1xTFezVAJ/L8iZ0++ZYSZ4LEdQGZ2/T71ZezkdP1kD/OvF2eZHjyeYPEtEtRzWp67NZmXM+p1QAitrRPV8ZUVg5syZ5pFHHjE333yzefHFF01dXZ3p16+fGTx4sOnbt69p314nX0kbyJuNxP0+mdCO37k+Voa9pNetpuMxwjzlrhmGiaJbkJoTgrR8t/bWN+vu0b/Kqo8I8cuqJmz0XuIhcO6/Zxp8I6Qcv1O9gTjOqrB4mTm7yS5iZs1uMjPs/xsze47/4vfKEbPsokdK1gavWd1XHuchnNM1Yt1gpQ7m0gM03DcPrPWc8RAgCciYCXMsafXC+w2+SVXinSn8KEJZVl+6g1l7OZRaHaxaq5ZJjCwwzesc+Gp+8l2T7af/922j+eSbRjsH8SrCS7k+hOYmPTraRD3VkDEuCRYXPjjTPONkpiWs7v+O7moWX6C6ZDLMAw69vmUm5M1X7WDO2yfemPfO543mL/fMaEXMMO+9aP/OZqmFqguvJM+Q99jps5rMsJdmm/vGzLbzL7/CxuXg7TqZdWp800wJrFKeNP1uRSEAeXXJJZeYM8880yywwAJmvfXWM7NnzzajR4+2/3/hhReao48+2nTsmN2ir6IAyLgy7OBe9sQswyTIW7p2amcO6zs3NltLPARIs3zGvTPNm5+2zEAyX307c+G+9eaRV+eYp976laA4dbd6s30NSqrjoVl7R0FuQnJKIUU3BFYz8TTb/Po7JNScJsOilsWKEFO//suxc8kq/pbFgubaw7rUzAKGCfmx/9fS++uqgV1UnVJ7r2VZ73jq9CYbGvjfd+eYsY5PTVSlIB02W7WjfV7JAPb2Z43mnc8bDM91mrLCYnN9tEShxcJUS3EIfPodxNSvRBWeOmQ8K7qgJicrKz/4AjK3qdby+icN5oQ7WhqcH92vk01eVI3l+XfmmPMciwvukQiCqAzjEHwQfd7C83HWnvVV/YyU8hxM/bnJIB7499gAFssYq4Qk8mXlJWqzv1UCq5QnTL9bUQgMGzbMHHnkkaZPnz7mmmuuMSussIJpamoyY8eONccee6z58ssvzR133GG22GKLiqp3pVWGSTE+V+7OklvHbdbqaNl/TfOaruUueHCmedbZtZOzgCcGu1JQdKDs0KIIgMBrnzSYP3smzJWCDFmJyE5US+XEO2cYSH4pTCYJodSiCOSJAGqalz6a62cVl3BCNbXBih3Mlqt3NCgnJGzdr55vfdpg3v680bz92VxCa4qP32XU/S3QpZ0ltAgLsn5ay+o4FoVZnM8l1A+yauI3jebTbxtbhWTFOU/QMTwXkJEo6/G9Wm7R9gZ/ok+/bzKvfDzHjJ/Y2CJcLupatD/eWYQacs5qKvhCuYr6lRZvb24+ovyJVfLEmCRDJBuSsswi7c2/Bgffs1/oId/dfaM6c+wOyT208ry3Sj034d+3/meWedrZ3PbWdbteHc1hfTvVnJJNCaxKfWq1XokQmDJlihk0aJBVWw0fPtz07t27xfdHjBhh9t57b3PYYYdZlVZ9fW0ttuKCSWbBm56d7TtJwcz1T/3rI3dc4l6rlo+74dlZ5h4nXNAPi38c0cWsuHh1Tfpquc1LvXevkXup58vy+0ximczWUvHbgb9hUBeb1U2LIpAlAiwaR33YYEOICUePU/Aq2mK1DlZptdHKHUx9SuH5F1NRaDWYdyc3GsittMoewg0l2yH/Uj8twQjQ3hO+mutNRfifG65dKm6EfK60RHuzwmLtrGk/8wz+XXi+6Dah3yN8esyEhkTk2aLztTObrwaZ1dFssGJ706VT9LVKvc+8vk8GPcgZt5AxutqJWjItHn5zS+Wxn9UFyu8Lhs+wfZa3/Kl/J7PbBtWpUsvreeO8ENY3PzfLhogHlT02qjOHbFkXukGRZx2LPrcSWEUjrtfLBYFx48aZAQMGmO22286qrwgZdMs333xjDjzwQDN9+nRz5513WnWWll8RIEvRkEdnmve/8JedH7xFnWX4tWSHwKOvzTFDH2strZYrDD++q2EnW4siIAgMvP4X85lPSG/WCLG4wM+js/1pZxe/nTu1M507GlNf1+7Xv9cZS9iwA1iLhTBCVwUDYXDu3qrCqsVnIct7JrT3lQlzzMsTGswL7zWYH2fEI60I3eMZ3HRVyKJ8VE/4ski4oai04tbPxaj7onPDDqknKi2UP9VYps9sMlOmN1klG2FBU342BpU7/2//5nyWBscwzJg/QExZomoeScW/i8QgquK0BYpxiCx+xk1sMGyyxC2EwBNqSAhaW9qoI1Pjgdf8mhGY+91xnY7m5F1rY1P86hGzWoS1MTf41zFdmyMyeCZOG9barB3bkXP2qteogrgvSMBxbCLc+Nxsu6ngV5i77bdpnQ1lZf5WzUUJrGpu3Rq6t7vvvtvsv//+5qyzzrI/7cgH7ZRffvnFHH/88eaGG24wI0eO1DDCedgwubrlP8Fx1oQdHNe/k2GyqSV7BNjJPPv+GdaryC2EfDx+8nzZX1DP2KYRuPChmWbke3MsmWRJJSGTnP93iacunYzp1HEu4WSJp3lEVBg5xbOnJR4CvL8Yurvl5sO7WHWDFkUgCQLTpjdZxQJZA8N22b3nJEyLsMAtVu9gupdJBfnJt3hoNZp35/looRZIWjAApz/zjoNd69uZrp2MVezMVz/3X/o1FsR8Nl+nueQ6x/D/8lnS6yc5nuxzkFG02fc/zSWomn//uckSjt/+2BRbLZfk2n7H4jWFDw5EFUQgvy+/WHuD6qnIwuIa0hVCK4lSb8mF8M7qaEMN11+hg908qdRCJj33/SSL3j+P7lIzqhe8XNlIg3iV0q9XR/OX3eqtSvOMe2fYd8MtZCv8236dDVn0tGSDAM/gzc/PMqji/ArZY1FjEa5ZrUUJrGpt2Rq7r8suu8yccMIJZujQoZao8ivnnXeeNXi//fbbzUEHHVRjCLW+3effnWOuGTHLMBnzFiY+R2/XyfTrqavZvB8UJnosgl2vEQZ80hRrUQQUgcpG4Jhbf2mhXK1FP7CiWogNFxIOzG4wZlaD8/ucJtPQYGzmTLJmyjH2uDlNc4+fYwz7Wp06GFPXcS6xW9dB/r+dgbjlp67D3N/tZ3LMvP/POuyJBCn/ea/BvPRhfD8riGtCAvGz2mzVDhWZAZB2Eh8tDOJZ2P4yK746J4vnibYS4stLblmSyxJjrYmvOY3GjsUQUvzL/EjIKRbt/F6uQp0hp1ZcrJ3NXDw3DLB9RfqRghVE1ssfNdgEAxAfcQsG35BZ+AqWSnrw3P0801h1WPO/M5rMT/P+xuc/zjDm5xl83mSmzzK2rnI8SQ7Cyp93rjc7r1db8+THX59jIzbccsBmdeaul1objpMp79y96jWaIO7Dn/A4vLHwyMIry6+wljiuSq1flMBK+LDo4ZWJQBxyKs4xed4dE58sfQzS1rWh0Zh7Xp7dIg28ey7iqH/Xt85O8LQUg8A3PzSZU4bNMOxkU/ALufJQDUUqBn29iiKQHgF2QtmVd8vZe9WbBTuX0H+2M9Y8uX27dvbf5p95f+/Qvp1pL3+XY+3/z1XbuYVwtIbGJtPYyL/GNDSZX39vbLJ/a2ya99m8Y+b+/9zvlFq++qHJ9mvNZBIZMhsgmn4ll6jDjHnZMOd+1tR8TJKwpFLrGvf7kEgtyK2O7ZqJsfqO7UxHSDIhwDh23u8QY5BohOG9Pqkh9nyABB9CWEVl/Yp7D0UfN+HruR5a737eaN6Z3Oib3bjoOlXi9VD0oJ7otkA7s+wi7aySauXF25sVFq9MoiouhoQ8iXdWkFWF37nwVpyrzJqr3oGIFiJKyKefIKdmNJlfZhmrfhPyKQlpFvc+3OPI4kn22Vos3o0bPwx2WrejOXGX2gitLPczQLbC20fObqGMkzrFyRZZ7vqnub4SWGlQ0+9UHAJxyKk4x+R5Y6S7PvO+lgudPK+X9NxI+E/YuV5NiJMCl9HxTLr+et9Mg0lqnzU62hTDWhQBRaDyETjy5l8SGRpX/h1pDcuNAFnb8LLafNWOZo1lqi/0BmUL6iyIjfe/bDTTfm4yP89Ty/wYoXopd9skvf5iC8wlpfCe4gdCEn8q+R1DewzUF1+gBNI7aaXKeDybuZBZkP94Z0WpnMpY1dBL13LSDkhISKygMrhfJ7P3JtUbvlaJzyRWJPe+PNvcPXp2s+J13RU6mKEHVedmuBJYlfgUap0SIxCHnIpzTNiFN9poo8T1cr9Qt8xWpuum55d0jjy+3DT7ZzPj7RvMrI8fzOP0es6ECHTd6HTTNPtH88vrVyb8ph6uCCgC5UCgrntf03WTc8txab1mFSEw5+txZs6XL5nZk/9rGqd/VUV3lvxW2nXsbNp1nN+Yuq6mXd38pl2HzqZdpwXn/s7fOs5njP19vrl/6zjvOPv/85l29Yskv2jMbzTN/sk0zZxiGmd8b5pmTrU/jTO/M00zp9m/N8343jTOmmaaZkyxY7mWcAQ6LLKm6bhUb1O35Kamw6JrVSxcTbQpbT97upn9+fNm5vu3V2xdi6hYlw1ONp1W3KXFpZrm/GKmjznH9mNayoMA/WT9Goea+h77mJ+ePdI0TH2/5IqMHTu25HNkfQIlsLJGVM9XFgQwZz/66KPN9ddfb4466ijfOgiBNWzYMLPffvslrmepBJadkNUvmvi6eX6BwYZB2TRlECuSZ0Vr7dztOxrTOKfW7lrvVxFoswi077K4Me11xznXBmwep5qMacLzY57vR1OT4b8sytwEMPN+rCDG/f+MFTJNjaapYaYxDTNMU8OMefeUxV3oOZoRaNfeGH5ox3btTDsz7/9tO/M7f5fP+Zdnq9H5abC/NzX/LTiNvaKeAQLt2pt2HeqN6VBvScu5bVNisf2GtCs9Be1LfzHv3xa/Nzqf//qd5r6mxKpU1dfbtTftuyzxaxs1NVhS1zS29sKqqvtuKzfDu5PR2k4JrLbS6FrPNoeAZiFsc02mFVYEFAFFQBFQBBQBRUARUAQUAUVAEVAEYiOgCqzYUOmBlYzAuHHjzIABA8x2221nrrnmGrPAAgu0qO7kyZNt5sFZs2aZO++806ywwgqVfDtaN0VAEVAEFAFFQBFQBBQBRUARUAQUAUVAEXAQUAJLH4eqQGDKlClm0KBBZvTo0Wb48OGmd+/eLe5rxIgRZu+99zaHHXaYueSSS0x9vRpkV0XD600oAoqAIqAIKAKKgCKgCCgCioAioAjUBAJKYNVEM9fGTeJtdeSRR5o+ffqYK6+80qy88sqmqanJELt77LHHmkmTJhmO4XMtioAioAgoAoqAIqAIKAKKgCKgCCgCioAi0HYQUAKr7bSV1jQCgZ9//tlceOGF9ocQwvXWW8/Mnj3bqrL4f/6O0XvHjh0VS0VAEVAEFAFFQBFQBBQBRUARUAQUAUVAEWhDCCiB1YYaS6sajcDMmTPNI488Ym6++Wbz4osvmrq6OtOvXz8zePBg07dvX9O+fQYZTaKroUcoAoqAIqAIKAKKgCKgCCgCioAioAgoAopAhggogZUhmHoqRUARUAQUAUVAEVAEFAFFQBFQBBQBRUARUAQUgewRUAIre0z1jIqAIqAIKAKKgCKgCCgCioAioAgoAoqAIqAIKAIZIqAEVoZg6qkUAUVAEVAEFAFFQBFQBBQBRUARUAQUAUVAEVAEskdACazsMdUzKgKKgCKgCCgCioAioAgoAoqAIqAIKAKKgCKgCGSIgBJYGYKpp1IEFAFFQBFQBBQBRUARUAQUAUVAEVAEFAFFQBHIHgElsLLHVM+oCCgCioAioAgoAoqAIqAIKAKKgCKgCCgCioAikCECSmBlCKaeShFQBBQBRUARUAQUAUVAEVAEFAFFQBFQBBQBRSB7BJTAyh5TPaMioAgoAoqAIqAIKAKKgCKgCCgCbRaBpqYm89VXX5kll1zStGvXrs3eh1ZcEVAEqgsBJbCqqz31bhQBRUARUAQUgdwR+Pnnn80111xjBgwYYNZcc83cr6cXUAQUAUUgTwS++eYb26cNHjzYEja1XiCv/v3vf5u//OUv5rzzzjP77LNPrUNSMffP+PvXv/7VbL/99qZ///5lIxd5RoYPH24mTZpkfv/735uOHTtWDEZakepGQAms6m5fvbsKQGD27Nl2cKmEjv2HH34wo0ePNu+//77ZYIMN7E+XLl0qAKXiq8DA+9NPP9n7L3fb/PLLLxaAWm0Lv9ZvbGw0H374oRk5cqTFZauttjLLLrts2SZqPCuU+eefv/iHdd4Vx48fbyZMmGD22GOPsj6zTJ4vvPBC+3PQQQeZ6667ziywwAKF48I7/Nlnn5kRI0aYmTNnmm222casvvrqpn379oXXZdasWebHH3+01wWLTp06FV4HuSC4zJkzx9TV1ZWtDpU07tGXTJs2zT4XCy64YNn6ENrkjTfesGMwfdmmm25qllhiibK0EXXheeVZLdf4Rx0gSFZZZRU7Fylngbz685//bP71r3+Z0047zZxzzjlleX/A5NVXX7Xj3tJLL2223XbbsjwjQl6dcMIJ5pNPPjFnnXWW/SmHCquS+lZ5bzp37lzW+RrPKYTRoosuasffcpFYL7/8sjnkkEPMl19+aQm1448/vvD+hGeV8Z82KXfReWtxLaAEVnFY65VqEAGIiZNPPtl06NDBXHDBBWa++eYrCwoMujfddJM544wzzPfff99ch3XXXdfuOG6++eZlmZiUBYx5F73vvvvM7373O/t/W2yxhdlxxx3tT9ELYAiJgw8+2C5q1l9/fTsR2WGHHcwmm2xS1glSOdsG4oqJ8yOPPNKiGqeeeqrdDS6KLGEy8uyzz5pzzz3XvPDCC7YuEGl/+9vfzGabbVboOzNlyhQ7Ufzvf/9rLrvsMjNw4MDCJ4rcv0te7bLLLrb/WGGFFQp/XFh80w5XXXVVM3FEJf7whz/YvxfV19K33nvvvXbBy8YABTxYBA8aNKjQNmIRfvnll5vrr7/e9vP0Iccdd5zZe++9C61HJY179PMQrW+++aZtGzBBYQMmRT0jXJf+/Y9//KN55ZVXmt8V+jHmBUceeaSpr68v5B3yPiMsgFkIn3TSSYX1q3KjYMJYt9Zaa9l+ZMMNNywEA+9FXPLqiCOOsP0HuBRd3nvvPdsO7rhHPa688kq7UVBU8ZJXXPeoo46y406Rm2yV3LfKXOBPf/qT2XXXXQt7f+UZABv6eeZD5SSx3HpQt3KQWC+++KIlzoYMGWL69OlT1GvS6jo6by0WeiWwisVbr1ZjCMyYMcPu6l177bWGga4cJBYDzN///nfD4p/F9wEHHGBVJPfcc4+dKLHYYpK/0UYb1VTrMEljkcfgd+utt5pnnnnGLoTB6Nhjj7WTkqImayz4WGANGzbMPPDAA3bHk3ZhYXPYYYfZndhaKe+++669ZyYDPKv9+vUz48aNM7fffrvFhfeJ9yjvBZ/73tAWq666qvn0008tScH//9///Z/p27dvYc3CM8Ik7YYbbrALzXKQWJVCXlEPNgboVwlr2Xfffa0y7f777zeXXnppYe3iPiMQ3zwXonLlwYBMgrQoQrXAOwIRwY64t1xyySWWEGYjpYhSaeOevL+oKCFNKBtvvLFtnyKI6P/85z+WcKawWQFRw3hz11132TGoqOdE+laeEdRfKPRee+01O+4dc8wxhuekSFKPvnS//fYzr7/+uiUWy0FiVQp55Y57Rx99tJ2PoSzFfwqFTVEhjS55xfPKWEu/On36dHPHHXeYbt26FdGFWAWpzFvL3bdK27zzzjt2XtirVy9LRMuckY0l3p2lllqqEGyUxGoJsxDhyyyzjLnxxhvLQmLpvLXQR99eTAms4jHXK9YYAngHnHnmmfauy0FiQYpAhEDKsFsjE1Qkt0OHDrV/Y5HFAJw3KVDJTf/FF1+Yf/zjH5YYYFHBAoedWMKSiliACjYQFRCLLMSZJLG7hnKOSW1RhFq52onFBDu9H3/8sZ20s7iU8tZbb5nDDz/cei3gudC7d+9cqynvDaSAqL7cd+a3v/2tufrqqwtd8Ll9SdEkVqWQVzQ6CymIAN5PCE0JgUIxx7ta1Pvq94ywAHziiSesyqd79+7mzjvvzF2h9tJLL9nrQQSceOKJlqyin2cyj3pw5ZVXNnfffbdVlxZVyj3uPfjgg1ax6L6/tM3EiRNtfwp5RN+Kgm///ffPLewUIp56LLTQQra/gAinUJfnnnvOqoBZ+FKflVZaKbfmcftWV3Ut/SqLc8L52DAoqnz33XdWWfTkk0/aSxZNYlUKeSWbE/Qb3o2RhoaGwohnL3nFGLz11lvbPgUFMpuea6yxRiGPR6X0rfLeoI6jP0Wtz/gCVmwaoHBlE5S/M38sso+lIVSJZeymohDh4F80iaXz1kK6hFYXUQKrPLjrVWsIAXciXzSJRdgRYSx4CNx8882tdoiYzKNyYWe+iIVWW2j2//3vf9br4Z///KdVuqD0YJFcNHkEYcBAfP7551tCDd8jyLVyhGsV1W6oz/baay/rQ8LCxiUimDBy/7QFxCtqpLzKt99+axed+BgReuv61OClw6KYCS2T7B49euRVjVbnhbi5+OKLLXmD+ojnogglVhzyir6GRTDeRyzEl1tuuVxIAdQi4I8aDjzYdfUWFoQoBrp27Zrbe8tzAKGKQoK+E08jKSwqTj/9dPPwww/bRR879nkVIa8gfb3PAotfNiYgYFFzYPhbVCnnuMfzSigpqjxv23D/ENH0rbQRJa93SPosQltQkOJn5BbqwfhCiBiE22677ZZb8wjpSz284WiPP/642XnnnW2oJaGvRRUhblAt8h6juCmKxIoiryT7HgQkBeIxr0x8+KIR0soP741XKUldwAiCPi/PMj/ySnyVeD8gxfN+RuW5q5S+lfrInITxlk1E7+aIq2rk2UXNX3RSk1onsVwCizYrmsTSeWtRI0bL6yiBVR7c9ao1goCEUiDZZ2KIqobfi1JisUNEljAUWH4GnDKBZJLPAoewAi3GThSRzeNHQdga6gaIg6K8l9w2gCjheaF9mCBBROa5IC5X+0OyEub69NNPB+70stO55ZZb2nAXFjt5mXbKguLAAw9s9d4w0cfviLrgQYF5Kc8Lk6a8DZlFKg8xAkHDc1kEicU9QtY8+uijVslDyJ6UIC8qQi3o77LesRfVxoorrtjKkwVSi36OkGgxVIegp+9de+3DeaylAAAgAElEQVS1M320ZdJMn+nnDcNCFEUF7ytEBcQeXj9ZhmiFkVdys/LOEMaGqjRvYo/rlnvcC3tGBBfeWcY9+hIK7zLPSpbqPVmIT5061V5r8cUXb/UMCrGUJ3kEkYk3DcpePxUNYwzvNCQFqlfUyIsssojp2bNn7t5pF110kfUZRL3C4v/ss88uhMSCeKC9uVeIGXfuQ38HuXnLLbe0aC/UcoTUZR0qJu+ol1wUlR6YiAcjqkE2b3hus/LpCiOvAOCpp56yXmX0o34EW6Ydq/lVUVPOvpV7krGe8R5TfVRW3sIx9B3Sj4CTq7TMGpug81UKicU4x3PC/Iz5chGeWDIvQg3HRjMbNkWRWDpvLeoJb30dJbDKh71euQYQEONlbhVVyeeff24XgkWRWDIxCpt4yE550ABdA80UeIuur0w5PEKkYpAUkDuogcq1y5f3cyBkKosZCIh11lmn1SWjSIOs6ijEL6FFhKm5GeVE1ci7RZ2FKGExgVoOE+C8snp99NFHNtyJkF8UYhKq5pJYZFoj9BSyJEvClXZB+UU4GgstCCTXi0p8hlgsE8pGnfKYRAo5Acb0qSy0Ke5OOG2BWoK/Uagbqj1UjFkRFNIWXB+1putTJwqgxx57LLdnJA55xb1DDDChRymIzx7PK/gQFiQT/qzeGzlPucc9uT7PIs/IYost5nuLLD4J3UNZASZZ+9rJswqBGaQWlDGaUE8We3kUWWShGIX89pqli4KAZxhCRwokNO+NhD3mUTcIcUghiDXeUxSDXhKLZxZ1JwRsVhlGaXvahH4UHz28BXmXUVQSxg6pJd5L9PPiFZZHqJg8Ay6J6T6b3D/9Ls8zG2qULIkSlPj07cxP/TLacU02c1C0evu6PJ6Jcvetck+ulx8bAEEG4bQfm0m0Ec8NcwA2NbLcrIiDc7lJLJ5Z3mcU0pIsqggSi2syL6J/23333ZutUfKYf3jbQeetcZ7MfI5RAisfXPWsioBFwE8aLp4TRZBYMvFgQRXkgaIEVvjD6raX13OnyMecSewpp5xiJ5i/+c1v7IS7KGPXou5TQhWYyEv2TvfaRRFYkydPtmE2LGaYFAmZ5i4qIHAI+WFSD5mAukF8qdipz4ooce9fFuYY/KI0orgkFruehJ9ATFAHntesVGquqa4Y6UNkQch7s0N+9tlnljSBPMBDjn/xg8qiyITxoYceavZCE8IITyFIRBak+PkRdnPFFVdYJRgEBQtWv130NPWSa9522222LVBrsmBxw9PkGeG5gNTjGRHFmuvdlfT6EHM8n6+++qpdbNPufosll9TjGpDfqEtkEVwqKQ8GvCMs3NxS7nFPFEcoIXj26C+Divtc82wIOZu0TeR4+g7eOZ43IY7o1/xC9/hOXgSWt20YLyDqeC9RlAjJLoQNBDWEFZmJCaEmsybPCUQJyii/UN04GIEvhASLSb8+UdQTvBsQBLzfLonFWMCGBvihiCLMLm0hzJYxU94Vl4DHSJ+FN0Qiv7vZIen3eZdQPqGEPvTQQ6132oILLpiqKt62kXGN9wjCGSLt7bfftv0Yodio1MhQTAFL5gH4lUHI065+yr44FXPbZuzYsbZv8vP8dJX6efmkuW1Tzr7VfX/BUOYkkMv0836JMMgMjHoRtS2hhmw05pmYAR9Q5iVsVBHmCXkjz3TWJJao8+jTZYzze7Zc8orxjrBo+g8J085CiYV6mHHdbQPp6+kjZOPT9SrNg8RCZYaCVzyDyzVvpa2pi9ibVOq8NU5flOYYJbDSoKbfUQRiIiALCCaNrr9FUSQWnTuTVQZTOlmyu3l3MGuZwKLzZyIfRTa4WaSyXATLY0Q7UaKyhLm7w0VnFov5yJd0mEza8VBCls/k3S1FEVjiHcRiwQ0ZgZhhxx5FgptqnYkE6g0WOHkaZsuOMAsNjJiZKLqm4UJM5OUj4y526VPwzmGx5bfbTB1lUg/BAjZR71nch0cUI/gc8R6gziBUmr4OQs29jktQZG28D/kAkQTuotbgd55Tb9ixa9rNfZaS+dWrzmCRD9ZuEg68e8CHBTehUhwDocbkHjJAPORQIO2yyy5xoW8+Thb/ZOLymuaWe9yjkiwqWdgRwhpFoLpERhB5Hgcgue/ll1/eEhyQJeAD0YDJMF5YmLm7JQ8Cy69teCYhsCBp9txzz+Z5AP0sfZlXecNzzLGEDafFRN493lH6KzDw9gGitkG1AhlLcUkswYrP3T43Tnu4x8gYjkLDzQYtbQaxi00AC++ddtrJkvJeJS39PxiCCRYD4Ji0+LWNeKFBFPIu8dzSp0KEuBsoci13HgBpgs9p0hKnbdxzSqhrHgl//NqmHH2r3/sLsSekqZ9CU9rz66+/tgQWJAL9LSR21okZ3FBPGetpI4hO6W/4/yxJLJSHjJtswLCOcRNByfPhJa+kL2EeRf/CdyilkFi0jYQYs2koRZ5j2gn8pX/Ni8SivSG5WUuJPUI55q1y34R8izKwUuetSfumuMcrgRUXKT1OEUiJAAMaHe7CCy/c4gxFkViYlTLYETbgnTxKjD+TJr/QAhZB1J8OMqvFZ0oYM/saOyfsNjMI4SvBwpOFL5OUIALJXTCyGCll99W9EQzjqQeLWQoLTpRH3mfF/Y5MslCX+E1uMwMq5xOJMS3hebKDxN/GjBljCSI/fw/xatluu+1ahfYxoLOw2GqrrRJ7g/z000/2bueff/7mu4bc5Jn3LmKY0BFq41W/uYbMtAuLtaSFe4D4CTPqZTceUsINSWLiwuKO7GoUFmIQGmlDGf3aRu5FFhsygQ4zB6ctWTCibHEnl0lw8WsblGgsdlGfMUFm95nd8SCVKe8KWVjxcvHr5+LUBzUNk1cmyO4mAM8D7zDKBPEM4tn1I03AlQUyCrlSExGEkVgueeXnt8hzBl4QExBZ3jDZKDxcwidIDVrucY/3kd1/yNM4SjP6YsKo6urqAsP9wnBx1W6uUhesUWiimvRLBALR1rdvX9/nAZx5v1BZxE0iEtQ2PC9g4lVkcjzP8Oabb95qjJf3d4MNNmgRrhv1fPC5SxyHhb2LqhSVq+uvBCGAipQ+nU0BFq9BIVxR9ZE+i7Amr9eZ9z1i7AkKYec6Qp5n/d4IUYK/FqoqyBIUJ37+etQDRQxEF31O0r41btu4uErCH/pS1HlcN4sS1jZF9q1h7y99CIQmc0V+33HHHe3YChb047JJDLlHkWQzQarLNLi5zynECeQy7zL1QYnl7YezIrG8pJmXxAoir2S94NaD+05DYkkfwbmY93Tr1q0FhPwdBd9qq63W4u95kFjMv8DAtVwpx7xVwia9z1g55q1pnucsvqMEVhYo6jkUgZQIFEViBVVPpOHI+L2LP3dnkgV5uQzeWYxBNKF0cBUGaSBnQCOkiDAj8S6CLIgKM+FaTPSZtIIFE1xCK9IWBjwmbuzmsjMuRUKzwu7T9e7whoOkrU/a7/HcsFCFpIjrTcJkg/AvFnlMvChxjbaD1AruhJwFe5zQOXBk8ciERNK4MzHFLy4tYct9MZFM6mfDworQAya+/B5m1Ms18C+SRZZrRs0il3daJtEDBw5MRGLFaRvIMibtEK1kWwpbzIiJNe+a38Qz6LmL0zbuzjiqOCaUQT5DXEdCqJKSixjDoyBhQcl9sIjhGWNX2ksqSPZKwn2CzI7FXw2FVqmeR34kFko0+hGIj7BkIWLMDBEYtEj2a5845FVUf5LFuEc92OlHfRCUmRVPH54NQkujEqfIZk6YYXPQfQUtfqNw4POg7IAuzixSIT2j+tgs2sats7y/jMFB5LDfPSYhSCTMkndHVKVuuLz4cqVVlYYRJFJ3+kz6M0JO+/XrZ9skKDxfbBlICpHle+OS24whKFu596B+RLKxoj5Nkg03Sdu4bStqfuqT1bwjTttIHfLsW6PeXzcLr9/zzmYVm5oSypllHy/Xk/FuvfXWs++JhOQz/4LoZQ5TNInFxrx4XjGP9vNPo/6lklhh65SoPjZrEissm2tQXbKct8o1slTupp23RmGf9+dKYOWNsJ5fEYhAIIvJfFqQZRIk6cZlIeAO6H7hKWmvl/R77Kqw0GMxVmrInLvwZkceo1jMfZHj828ctYrsekJwJJm8eu9b5PHLLrusDe9EHUemKuoQx3hbFCXIupMsLJLiH3Y85BNhHbSRhD1EnT9sIsizF2WiLItuV73inZDHydLoTqiEyJS6g3/ajGRSP74v4TBRmLhqGe+xfuoWmRxzDTxrJJMapu1Mopnop8lOmKRtRAEFjiiKeI79ivQvqCniElhx24briQE312GxN3z4cNO7d2/fusjEM0kqeDFK5z3zFj9Vj4S4Quj6ZX3lHGkXN+DCZNzrdeUlsaSeUYSN4JFESZIlQVLquCc+W+y6s6ALIrHc6wSFwAhmgkmShCZRi9+o91+IVfe59OLsLliDzpdl28g15P2FxA0jh906pSFIGEsh5OnLIO/F65Hx5cwzz7S+UGmyEyYhSESBB0HABleQClp8ZiCy484B4raNexyYovYWTyxvu8uinsQM4Bb0/JfaNu73JVSKv5Wq/k7SNlwvr7417vtL34v6jg0vMKfwrKKEwhvKnbdJXffaa6+SNym4jniCUVc2W92kCm6oJccGkViM02zspU1k4lVioUhDGcm/YeSVPD/uuM6mAvP5uCb3srnAvC9NtvQsSSxRzCbJGpvVvNV9FyUagYiDUjNyp5m3Ro1rRXyuBFYRKOs1FIEIBNJM5hkQ2JVhwpXWqFmyJFE9WWBWCnlFnWTggdjw+qwkfahk8oVJqd/gySKbrGHI9iEG8DHxFgm9IVworYzenYwQFoGKxS1MTFGcsUAj9IqdZ7+ddwZywh6ZRKfxwEiKn/d42SWnnkyymdCHFXdyjnqN8B7CECBP2dXFxJd79U7Q3HN6d7/SklcSEoBhMddGXYjyiUkJWZZYDCT1OpMdagi0MCLFvR/3XZPU6ISosZvKIoqJsPg8idpHFAD4r6ASgEiBvGKRCxHqemIR+hPH5DdN20Bi0e+EhTbJO0cIVJwwNbc947QNx4v3GM8j/ldMcr0kMMfxvBE+GPe9dRdYfBcFKOFlLBZpG54XL6kuCxeeH/xrllhiiRavBG3D84FCKq4ZMiHgkNwQllyTdwQ1Du++kO5eEgtVEsf7heFSIdfLLG494i7Ck/QracY9OT+4kBnt6aefth5eYSQWi44jjzzSvk9BXkp+ZsBR9xJ38Rt2Hq8HZaWQV9RZ3t/tt9/ePutRCug05BXXQQGAGplwGIgslBxuO7meWHE3spISJNSDOQDvTNhmlniaodQTH7m4416c5CtuxmHOS5IIFvzeOQB+XDz/q6yyilWORZEBadvGvTfx2IEILiXTXpq2yaNvTfP+onhGmci/jDNuhmLBClIJHzWSh8TdyAp7hoSsYMx3N0akH6f/5+8ovyHCec5c0pu2D0ukENXPyed+HlyMdUHKK7/5M23PfCvqefV+N62CWs6TFYklGyf0iXGJoyzmrV48hEgHRzcbc9y2lOPSzFuTXiOv45XAygtZPa8ikBABJvNMCtjRYWISFi4gCzcWuiyUvMawcS/tJbCYwGFOSIbEciqv3Poz8KBOKjXjHkQPEwovueBdIHLtMDWQ+IJwLha1SYsoMAgDc42t/Xb4OHdQ5kMIBIgrFslxd4KT1jXqeBZbGIt7PQm834talLmmtGGG3+5EANm+EFEs6uMqr8K+49YzzKyW9wbyRiZhrkE3ZE2c9ogiimWST4iN+8xKWA+LchZ2LnnlTjR5zlBG4amSZIHlVXvEaRvun3cU1YJ4XwjBCSkchwyMIiOD2sZLYrmG5dy3a1qOD5abgS0IF3eBRWin2x+7ZBHYu0a9Qk6z6EQxQliS6+9GKBvhHngexfHRg0BgAcSCyFu8/UKYJ5b7XTc8y0uOBuHhVYakDefyO3+Scc/9voxdEv4bRWLxPjC2MraxMSDKV55X9/0lBBOSJMpzypvhMa3JuEtgsRnFM8Mz512E5tk2vEMoNxljve8vfQ9qmyj/Kff9lTE07sJWxkS+98UXX/iSjPR1jL0sfqOINK9Pn/ddjBrX+Jz7Ec87OZ6QVJ4hDN/DNlrk+LTvjUtiQZKgQkNVK+MNcxZI9bh2BqW0jRcrCctl8zSNUjlt22Tdt2b1/gbNdejr426WMMazkcDGqR+xI5k62aCRjSDalN/pq8TSgnti/EMxzCahZK+M41/LOMkmIu8sJC1zYDwBUfK6WS69JBbjGX1pnMiBOO9d0DES5laKd6SQWIwBcVStfnWRDUSyssb1nit13upXD5kHQmTFVWBmMW8tpQ2z/q4SWFkjqudTBEpAAPUPC+MorwvpvJh0xpX2+1XLJbCYECGFriTyqgQoW32VwZxFo5ABTIhYaPI3dvcYgFlYMjHAHDpIvi8TKTwq4qhKvBWRyQiTaggs8cPCeFsWYywQkWfz/0zWgxQ9KJ9ILR53AMsSz7jniqvcEHNcJmn4lLmZZuRaMhGg3VhEIF9PS175qd+4jhCUqMPA1ZuiXLzQaEcmeBiqooaDyEBNF0eNFmfn1zWFR2VE6nYKk128k5i4lkokZNU2LEpYwGNUjfqHtgEPTHghwlFXhKka4qoDgtqGd4h3BWWSvMuEEjLJhCB59dVXrYoB8jIq5XwcdYCQxyw6ON5d3LshHcj7WVCg5mRxwPNL1iAUE24YiN+7JIQLHjeQWPwwNrBhAUFK8Xr3RZFYLnkVRw3CNdxnBKNv+iMWZ6U+e+49xx333O/IDjT1AReUB1EkFqFwhKfxbFIgQ3hOPvjgA0sSxm0b9/0FRxQSYequsL5SCCzGHBZpacmrUtqGpCYsRDmH9/2NY7rsVU5CnGO+HledMWnSJNu/ST+SRbZBSCA2E1iM83sSEkveIzaZUL1ABtDGKMTEuDsqFKvU9wbCjv6Kfp73FixR2FLoG0QxnKRvRdWatG38nl1Rf6NWiwr7d7/v9q1p2iarvjWr95fnBBKRZ4wNNdqM/pn7TELuiZqUOYdkyKRPJKkQ/ZuQJiSZQSHOpqWEzzNvR9HL+Cp+cjI+0D7Mc9wM6EGkDHNRxjNv2Xnnne05XDVxlLF73LlhkuNk3symS5AvXJzz0VfxkzZqRQzleb/jrr1KmbcG3ZNkpCb8LyzphHw/i3lrHHyLPEYJrCLR1mtVHQJ05EhzWaBE7QpmefPSeRFqds899zSnc016DfG4YCEkpZzKKzJoMBDH2TFKeq8i/WdQ33rrrQ0DohioM3lGmUGaeenoWXAGZSxjQGICkUa6yw4z14MoJJseE2LqRtl4443tgn/bbbe1GHAdFt5Bu07UHxUYC+K8TfaZHPnJ5cPaIS5BwjnEW4D7FTNf77klVl/+njV5xXlFro+qzG+CwuQXlQTPh1tY0DBxjPIiiUNecV7XVNrrqcWElzA2niNZ1CR9H7JqG95ZFlo8t66fGCGlhDWwIM6CvIrTNkFqSnaRCSGLCluIQ15RDxYXnJMdWL8sjPQtKPgkSYG0DSQBC5QoVZyQVxCBvPvuYlnCmIMyCAaRWLy/4i2UhryS73AvKNlQF2RJYiV9fiWUA3UcYbSQDfTHUSSWKA0gyRk/KWxekNGNEJyotvF7f0eNGhUZohh0fxIaI5+nUV6V0ja8v9SBdxVSRArjJM8e40vS95f5EAtrMI5LYuE3x0KM7wWFvkY9I973lzZlfoRqKgmJxZhMRlc2t9zC+Ay5hg1B2BzFr29N897wLkO+09e75ALEOKos5glRSn1XcQwRkaZtvLgLYUlfFpeoyaptSu1bs3x/yczIJhbvf9L3xsXUJXAZV+hfSSaDUTv9PGSL9Le8T/hmMk+SjJUSnSBzBtTQqIPxdo0iWl08mE9AhnFd7o3xDcKoV69erV69okksCSElW2nQ/DCqf8jic/Geg/SPQxxxzbTz1qj6yuZHWCZoOUep89aoupTjcyWwyoG6XrMqEBCvGSZ/qC6iwqiyvmnpvLwKgCTX4R6YhEg2rHKSVwzKKMBQGrA7lwWJxUQSYpEJOL9zf/xIIescizqUV+5EEGyRUgcRWCyeUHvgy9WjR49IyFk8EmtOWIqfjwCLfSYtZDZzF9mSaSSIwBICkkUbO4B5FRYXTKJZ4MUlTJIQJO6iPCyEUCYxSOTzIK/EowiyIyyEkPryDDCZ5vnacsstraImSjkZl7yiHSVUA0ItrqdW3PbPo22oL30RKhcmvCyyFlxwwdAqxVVecZK4bcOxvG+8G7QH5EScBA1xySvOL8kcuD83hNC9WSa6PKfjx4+3oZW8N3GekTDySs4vZG9QBkEviQUpQHg46oBSyCtZKBFWWhSJxb3w4323JKRE0ohDXrL4ikNiyfMEUcEzyDuMuiGqhL2/cXy2/M4vfjk8r6WQV6W2Dc8H/RlqNBaJbIiU8v7SxyQlsaLwD/s86P3l2ZFMaUlILL6HPyPnRXWBupQxJyq0NKxvLeW9+emnn2w4NH0Z7RI1PwrrW7NoG86BOpR+LWrcy7pt0vateby/4PD8889bpS/vIIolr/dhnOfarRsJSdgsRF3vR5YK6X3//fdbhaAUUQYzr43jveXaA6SZ+2dJYsn9M3ajFIQsJtMnSTpYWxF1ApnOPNpPGR8H4zjHyPuLgpR68M7zL4QghCHvf9K1VynzVhSYYEH/w7uG4n+55Zaz45Uou1yFftg9pp23xsGtHMcogVUO1PWaVYGA7MKzy16OTHBp0rn6Ac/Em51KFiQnnHBCoUoyqQ9YQgixwKKzZlHCwJWmeL2k2M0lGwwhBAxATDSYmBKih2Tbu7hlIk84FPLtoAxATCYxUYV4CppI+u2ekqKbnV0UYCz4CbGCsMJs27tYEMNUN+zRDw8WyQxqeSkAxRcNLyOk6OzKRYVhUU8GbTy6WKBFqSJkgkv7hHmLyO4XuMXxvKIeSRYNMolC+RLHtynJ85lkIeUuPuL6FCWpSx5tk+T6cmyltA14o55jYkrh94EDB/oSX+4CNa6hdFxs4pBXnEsIrLAMgl4Si+/FJa/c94YFBQsmrwdhkraLe//e42SBRMgiCllR5tA30lYsZNxd8KQkVtJ6CUmFT6SE7bjnSENiyXjDOBLXl0WwL2fbcN9ChEB8+YVkZ0GUxGkj6VuZvwwZMsSG7brjcpK+N871wo7RtmmJTiW1TR7vb6nPi/t9+v99993XZnYO85byI1Ckv0chyKYKc9uwwvFkJmTejSl/HG9Iv/NlQWIxH0fJRj/iV9iEgryBoGOtwKY7YfsQW3E2p+K2EZEt2FKgHA0q66+/vt2QYkxCtco8QYitoO8knbeSIABfMcaYoMLaY6WVVrJ2J6xXmAsIsRX3ftv6cUpgtfUW1PqXDQE3xCdJ2u2sKiyLGFQxoqBKc27JZkjHnBcJEqdeTPzosFG/RBnGBp3PnTCz2IEEwwgZqb3fIsx7HlFpQRqhroLYS1O8E2Z2cSBFKHE8I9xJQVxT4TT1jPsdiB2IN3bporINuueMQ5TIpBJPmzjhCKQ7Z4CHgIxb4iy23boGGefHvV7QcXEWUi6Zwq5fkFdXqXXJo23S1KlS2iYOieX2L0nIoDi4xCWvmAwTwko/EpVB0CWx4vaBbl0lJDTIoDdO28W5d79j3D6Qz9lMYANACmoaCCzIJFe1mjeJFZWpLg2JhZKF8SoqfLFS2satB88jCz88If1KkSQWz6NrRO/WJ07fm/ZZ9X6vnO+Ntk14K+bx/mbx3OBHy2YVyh9UPtSTcELxxHKvwQYLZC3EBcQThAqkFREMEBmQMFHEDv65hCFCCgWpiLkmG8KQNcxDsL2gn4K0wavUTWLDWESd8OuCEOMnKmTfvSfJ7sj36Q/ZpITQ4l/XmsCLNUpRNnC9iq2o+w9rMzaoGUeoBxvE3Df/UregwrwYD1Tq4VVs8Z0081b6Vp4L5mrgQOIEQorF+sSvLoSYQl6ynvMqtrJ4TivpHEpgVVJraF3aHAIYKtKZSxhDkTeQJp1rkfUr+lrsyhNqx+KOnREGcwZQwkTw+fAL8WRAwDQXhRaDBaoezKBLJTDEbJRQKna5IFtYIENi4S/gVW0xicDzABNhjKcJj2GBmmbRWTTuUdcLI0pc8ipM9RJ1jTifhy223TomMfuNc13vMWELKS95hSIjbshmmrpo27RELYzEchfiUYrCpG2BKpQFARNlkk3Qh/mF5TDJh7TB8wlynT6OiTa+Nixi/MLgeN5YgDCpLTWTq9995UFiecmruNnspH55k1hR7ZuGxIo6Z5rP82ibNPUoisSKqluRJFZUXbRtWiJUSW1TjveX+2cjnIJ3lWQD9yOxxAOL8cItSTKhSlgbBJBf1mTGGnye2CAXr0D3Wt4NHLfPZnxEnZyEwAp6X6gH82NUafjZobBkPk0fH0ZsQeDstNNOlszLKkMixBYWCRBrhEdLwdc2qEAosYHNvBKCK4vCWoW1BPYEqPGoE1jzb1CBeKStwQN7h2ooSmBVQyvqPZQNAVFBoUyBgMiysJiC9Scbm580VDKTsPOZxkw8i7oyuDCYoh6gxPV5yeLa3nNgOknoAP4dDMhhgyf1ZlJN2CREkRQ6eQZsFpNp1WiSPY6wOMlMF3S/4u+C1wGTD7fENXwOOjfPD+ozSDruixh6MhBFeWfk0TZ+RAnPL2o7lFd5k1dyT36LBhb9EuqYN3kl9fCbrLN7iQKNCQnKq7zJK6mLtk3LJ96PxJIQZEILsiavuLqk92bXmsm2nxLRJa+CJu5M2iHBSQ7B77zvpexEx+0LslyMl0peSZ2VxJqLRJZtE/d58DtOSazWqGjbtMSk1kksFw3XE8uPxEKRQ+QFyWQgSeImKnHHfXxT8dti/QBp5vadEFCQRRTmj5x/iy22MCi38CnFOoXrs1mM3QaF9oNUQRGVBXnlfWPEDJ31Fps3qJPw7HvzzTdtfVgvoVCikDk0TrbfNH2aZMDlHlk/MMay/tpj084AACAASURBVPBTjtE23kQsaa7p9x3xwOW6ZMNEwQuJhW8qazLm/uCCWpl5RZyM0FnVrYjzKIFVBMp6jTaPAB0zmR7wAYJNZ3Gwyiqr2F0BYtZhtOnU06Zm9QLEIoqOETmwLFboCMVUEM8kySaD1Jhd+ajsZ1k3AgsE2HzIF7fsuuuuVtYMRkFkCQNAXV1dLC+luPXGhwxVQpShIcQJAy9Zq2hDMeCkg6fu4FpKISsl9eD+WfBCQPoVSZPNBALzdiYkEKIoyZgo8JxFmaMG1RNSEULEmynPzbYY9F2eaTyustq1cidMQhSxg8Z9MrAWRV5JPdxFA+8Mky/uuSjySurhnaxjWIrMvEjyStvG/y3wklhkJ2WSnAd5JTUII7Fc8orj6R94Xpi40t8EhRRg8EsodBEJRrJYjGdFXgmmSmLNRSKLtillTJTvKonVGkVtm5aY1BKJxRwQ9S3vBfNh+nTXCzWKxAK5tJm7iUxgA5F5MyQUSWvw1MP7EwsN5snMAVH7Yu3h+p5KEhMUvX6ZmrPoK/zOASmDpQZerH6qMb7DPbAmYgM6jldrmrpiKM8mN/PsIP9jUY5xLF5VeWwcc6+swcAiyMaG94m2ZixkHlPEhlYaTNN8RwmsNKjpd2oKAToAjPIGDx7cKgbaXXSSzW699daLNPSLAx4sOgMDEmEGsbCYZwYZFjSQaBJ7TccdJ6tSnLr4HYOklywnzzzzjDn66KOtKTkLKRRHyI3ZsUFBwg6Pt+Om0yfWnzj/uKa1ceoZx9TeNa707h7FuUacY6Kk2XIOdkf23ntvm5mMUFSIrCwKJAiGmOyUIUOH7GRXijBXFuHE6rOo9fMZI9sgz/nmm29uLr744lxJLO6V0CAmAkUPqu6igXowCSAteVSGqSzaxz2HH4lFGGvv3r2zvlTk+VwllraNsSG/YuzOJgL+S7w3SbzXIkH3HOBHYtGH0q+ykODa9Jm8n26/ykKI9mO8oE/mh/Egy/41zr2Ushj3mgGHmRjHqYscIyQWmTwvvfRSq3RNuzGQ5LpybDnCkfzqWUrbpLnvoO8oidUaGW2blphUO4nF2HLvvffajV53bs+8Ga9RiCVRMPmRWISykfCIuVMS3zzvkyfJc/y8ncI2osuVwEo2h1GLMd8vYmPGrx/D8w9SD/uRcvgfu3XCcgDldjlsbLIcF9KcSwmsNKjpd2oOAYl99pNm+oEBSYACR1KfQnQxOKVl4SXmOYmpoKvYgthi8ZNVlgoGDyS8EC8s7OS+WICxyJP4cD8jdBk0UasFESlpHjBJq85OEvLnoBBACTUEC8iChRZaKM3lAr8joZ0ojKLMMfG6YSLz8MMPZ+J1xMQP008ycyEL57mTwiIcCTH+Xjwb3ix7ruEzYZiYJicxbI8LYhzz8LjnKuW4Slk0VNJkXdum5RMVx9i9lGfQ77teEotwwKefftr23xC+hAhGFXZ/2ZlPGwYddf6wz933io0N+iFCGcOKl7ySYyHtsvBSgcTCtwRPlKLJcu7FJbGwGmDhiuKi6JKmbfKoo0tisYHjZpLM43pB5/T2vbxfbMiVo2jbtES9ktomzfvLM06bejc83AzDzM9QE7EJTfgbinnmaZirE9EhCiKXxGJdAYHEWF1qFlzxR0R9Lj5XzOeJ/GDcCRo/RIHEXJrQtR49ehTyyrBxDjZkAC9H5nf3JiuFOJLIk1KTeRXSgBlfRAmsjAHV09UOAiLNZBCBGEBVxOBDSJq7o0EoGEQJht5ZFzGR//3vf29j2JmkS8yz37WoJ6FlaRc2LIwgZiBJCLtih98bauaGuxAOxQKGSapbMDmnoBzLqojyiMEtLNMfcfMHHXSQXcjk4R3GAhQCjwlIlBk8fkeoAghPxWCxlEK7MLGhfZn4cG7xJpDzuovjPfbYw2ZmdGXWPNNMosjemAd5JfVQoiR8sl50OKNbG22blm2TNYnletPxPqKQZCHjeoa47ym1YQMiLnlVSh+S1XdZuLHBsfvuuxv6mbCNG2/YIGMKmxuEGzOOZkViZXVvac/DIpiQcsYE73iY9pxpvpekbdKcP+53WOCjNiGMH9KoHMQidRWihOQtzOXyCjuKg4u2jf+4WAltk+T95dlmcxIlrHeT9sEHH7QkDCp5V+XOc0iI3HHHHWeYH3v7Pa9COihDYZznzHuMrGU6deoUS4UOFthk7LjjjtZnKg+/K7/7YCMfco15a7mVTxLxUW7iiGdlyy23tBExQWGVaZ6JtvAdJbDaQitpHSsaASGR2Ikg3IPBYOrUqXaHhF0VMsnlNWGVzotdXSEsZDDymgri38LgmJa8YuGFuTCDFwsMQt4gsvwmnhzLRJ0wPYgcBp206rO4jc99QxQivw4jDTE232effUz//v1tHRm0sy7iEQCZhsz4wAMPbBW2wiQH0hMTylI9zDgX5OTnn39u493ZRYPU9CscS3sgQb///vsNPjnlKEqUKIkV9dxVikouCxJLsjoh92eTwS2oc0lD7ob1xjF2j8KvnJ9zv/T5ScgryTZIvcmcSBhhNZFYbDJ4NxXK0UZx2qaIelVKPSSZSpGhpUH4VgomlVKPSmqbOO+vkFfM+7yZ+kS5xCYqm6dkpPYWV23lVVjxPXx4iR5AiZt2Ll/Ku82YDFlChkLugXsssrDOwe6h3CFzlUIciWUJoaTlDKss8hmQaymBVQ7U9ZoVjwBMP5JayWiBDJjdBtdgUW5COjKMEPnJm6hxwSOkERN5vLf81FBZAg0mDKioQyjsIoVdU0L1UIZlpXRiMsM9E3JH2yCn3nnnna3xNZNPd/KAagHyDAJR2gSFHF5lTAK8IXRJseJanAfFHYVwGXlG3HA8PuO5YEdNPJZclRokH6qpUhY2mKHj4wQpRXEJTb/7GjNmTLM6IsvkA0kxVBKrJWIaTtj6CaoGEkvIf8gr8dPq27evTYXNLj2EO8a53vGlrZNYUf2BTL7Z8BHySvpqCW+pNhIrChP9XBFQBNomAmHkFXck/R1z0rDNU7HZgJQIs6EIQonx5sorr7Sb6czTl1hiiUSABpGGjFcoy5jPl0sZWynKp0ohjiSihLYpd1hloocsg4OVwMoARD1F9SBAx42RNUol7y45IVUQEah3XNWRdGT4BqUhkYQsQ1qMSSGFNLSEXrCwCTOWlnSufKfUbCB0hChyHn/8cauwItsHhIxrlOiSWCiwUJ35mYFTHzF6hGjKIk6exRwhGOeff35zZkZ58siux9/ZmYLMgRRiB4xCe0Eu4WOG1wYEWKnpZFFxsQsloZBSD/cZkTaBnKJOG2+8sTVtx1wf0gvvK6/XQSlvkktiQd6FDWZ4wqAKYwcvK3Ixbd1dEqvIrGne+rpECeGc7PAR3lJ08ZJYEIz0R+VQB2jbtGx9rxKLDKy802HF6y13+eWXW7871zeQbEJBWT+rmcQCG0JBuEfXS1HwVBKr6N5Hr6cIKAJpEIgirzgnFh877LCDNV8PI7DoDyGKIKFYF+CTFbe4Hlt8h3GFtQRhunEyW8t49dRTT9mNVdYiqPrxmCXkkTlBlvPWuPclxxEBwuZPuUPmZA7Nv+UkjmSdRfRJucMqk7ZlqccrgVUqgvr9qkLANRing0Thw8AEOcROCIMB5AghWEJiCQPOznqSULCwkBIBFdIDsoUdG78FLNckVIyBsRQjVMk+R8ijW/yyorgkllci7X5XOla8qcClFG8JNzwQ7NmVX3jhhW2YCcoFyEY3bJAJAItLBlzXjwyCCaILoiQtIUCYHgM4hBFSZny8uAZEEN5bYpbO4E94ItiijhKTTJlUHHvssfbvQQvXNC+WS2KF7ZDJ4EtaXUjBrl27prlcZt9hUkQ4JRkQozxzMruoz4kgsfCWwFOgEnxZeKYgPPIKQY6DpbaNP4lF+vMhQ4ZE9muEhBxwwAF2U+DWW281a665ZhzYWxxTzSRWFBhKYkUhpJ8rAopAORGIQ15RP8mih9I2KIRQ7iNOVm2/eybMkSQRhNoxpyIzrWzGk5mWeQ0ZBv2iSTgflhb4c3k38OVazFlREmc5b03SdthzsGmEdyT+YkH3keScaY6VtReEGhluiYIpR6G9WZPiRcYaFauYWilKYNVKS+t9RiIgxATEi3ehAdmEOgljWkgCvKBYlLCLLsaC7FDEzSbnhpRQMUzFIYNY3HzxxReG3Q+ywEGMMFCwG0PaVq8ai517BhTM+zAC33777SPv03uAxNyTGpZBD/UJsfqQTpAb3C+kAtcgex3FJbGCdmPEByoLrylRmpE+nsHZVcC5pA1kEsoZiBkKEwsyN/IvRpMY6Ycp2uKAh4EkuKAqQ3UnhYXWE088YUkY2g3igYyIPCO094QJE2zbEioIkZZU1h2nbhzj4sFEgx+vySbPCpMAsIQQrIRC1jTatcgQXL/7pq0gN9MSnFlhyfNEXcqRrcx7D9o2LRFhPOAnynjaXUyU6jenJFb1eWJl1VfoeRQBRaA8CLjkFTVgI5VIDFS23uIqq6IS/DDPhGxKM68fO3asnd+hVML2A5KFjV7ZRGVjmo06IheY03vnXGw6M3+FZGM+SYH0YlOWc5ZzbsRagOQP2GSUc2OPsZ31EmuAcm660jZYh/BslXPTtRxvnxJY5UBdr1mRCMiOR9BCww0FYQBA8bTRRhvZeyGlKlJfv4x73puNCimR41HJED5EKBxsfxAZAbHEwAKphmosSZEFFkb07v3IOV577TXrGcUgCjkEqSbZ6VwSC6UYyiZC9VjUjR8/3mbiQ73hd94kdfz6669t2lyyniCT9QtZdCcREH2Yy2dtcMn9EoYI3rRNkHJJVHzcY6n3ngQn91iXxGLigVIMNSEF800IUUIZXbIv7bX0e4qAIuCPAIQ1iwSIyKQh3vQxbIiwEJFd5qgsotXcDqrEqubW1XtTBNoeAu68k81V5pxEBYSRWEIuMUcLSvBDyB4KfTZCmZsvv/zyicARooyNeOaghC0yBhENwPyVhCFSmB9iUQAx5d2Q4TusPVAPl7rxm+gGQg5mHk6d8toATlLPSZMmWduScm+6Ir5YcsklIzfUktxbWzhWCay20Epax9wRYHKMGgXVUVgonptdD9kmnlgoavCNoiND4RNVxDMrTkgJ1yMsDZUMnTaSWeLn3Q6T+GvInSjjbr96Sfgjg0GQfxcLKUghyDkGZled5jV2d68B0cUuDj5aaTt4do7IKtizZ0+rYIJA89vZ4rqioMPMEH8pvpNVYaICIUeo5iKLLGKVckEeBm64o/uMJK0LZBnKFxR4UUoPv3N7jd3dYyAj8VdAhq1FEVAE8kFAkmywuEmS4podcMI4ULGy2MAfSgqLE/q3bbbZxjeLVT53UhlnVRKrMtpBa6EI1DoCfmGDYALxRP8cRGJ5E/wQ1cEGtKjkOe+ll15q1yN+8/24uJMcBGXQXnvtZcPL5PySCIlrsNZhXUFZe+217VybpFCVQA7FvU89rnYRUAKrdtu+5u48LAxGQvFQ+KA2IowuqGDgjTE4mQmTGmC7ISVxByfXlBHixBu6JlkQo7ICpiWw+J5Lhnh9r1wSi4GP0EoGTYzEo+LTGUxRV4E5CzMWZRBfIlGGlMLjC3UbJSoMR2TXaVLsEhJE6CTXpt4u6eZmDWTAZ2IAmQaZ5Vck5JEduaSpbVG9nXvuuc27ZEi8MVxHHpx0J85tN9oG2ThhplmEUtZcB6I3rAgkREBMe/fbb79EXnPuOJFmYyJhNdvU4Upitanm0soqAlWHQJjnVZysucwnmcdDdjFHY44nG7Pjxo2zyiuyfaOUD1M+0Rc+8sgjdvPc68E0ZcoUG5GBrYV3E8TtQ5m/i6qJhmLDdODAgfa7kt276hpQb6gqEFACqyqaUW8iCAFIkQceeMCG+L355pt2oGBnmx0PwgDdIqF4mKYzcKCsCiN9+CwpOfHtt99aA3BCS5JkrmDARIVFrLNX1SOKLogjlFJJ1Dri34XSyUuMee+dgZlBDTLJaxDuklhh8mn3nBBBqJiIzZddID7HeJK/y46RS2JBHEJSBRFHQuZBAIFTnAJByE4U7c4zQuEe8LIifEfq4ZJYHAN5CZnnVwRXFrBJ2lnCD5nUMCGhLTHW5/95XrkvFHhJwiNdEguDR5R24mUWBx89RhFQBNIhIH0z/VXSEELJtkQfxMbKQgstlK4SVfgtdwFGn4bPi9fnrwpvW29JEVAEKgABIanY+GY+SviWW+KQWPRhZOjGesMN6UMJhV0I/X7UXP7pp5+280FCBFm/ePtA1j5sJuPFSh/JvNHtO0mEdN1119loBeqAZYnMgSGyOOdhhx1WVs+rCmhurUKFIqAEVoU2jFardATCQqhQ0DDwuJnxRFmFiTthe8SE+xV2R1DEMNAkCQvhXLKgWXbZZROrt8aMGWN23313q1ByF0OEAWIgT52SEBtybyiJGAQhjhjkwnZ8xPAdY3QvgZOExHJ3sCClkC0TIojCCmmzF3uXxAozv8T8nsEcMg7VQ1Rx1W2QOphCEroH8UTB24swyM0228wqslwSi92poKxikqGEZzCuSk/ChpiE4K9F+mIKfgio9SCvOC+7dnh8JckCoyRW1JOgnysC2SOAopO+FYI8ruJWaiFjxVJLLZV4oyT7O6m8M7IQY8xYeumllbyqvObRGikCVY2AbLoGzcPikFgARD/GHO/TTz+165Fu3bpFElcCrBtq7rehKh6MH374oR2DUHnh0SVZvCGvmNtKYcOfz/HT3W677WrOFLyqH9gqvDklsKqwUfWWjDXZFt8mCA0W/GSLeP755626ClWLN8yMsI2hQ4faz8Pi1yGPUFGlCVOTRQl1CfKcCmo/UW8xaXd9uhgA+UmbGQST9COOOKJ54JLsikH1wAQcFRs+Sl5lQFwSSwzzvWQUBBFEkZ9nlpBYXJ8sJITDuYSdqNRGjhwZ2wMLNRltSZiipAYGy4kTJ9prkJYW5RMqMXzGwNglsWhHiFCv35ZgxOJVfNKi3kshEh977DGz0047tTicOo0aNcrWk2eX9gI7r4ow7BpKYkW1gH6uCGSPgLzXXv/AqCuJAos+JChhRNQ59HNFQBFQBBSB8iAQl8QqpXZs1uJdhf0GERqufxXzRrxOMWnHw5WNYeaOorxyyatS6qDfVQTKgYASWOVAXa+ZKwIueeW30GdhABnx29/+1qZBdUMFXWUQihzkvUhwUSVBzqAQgtjo3bt3aChb0A1+9NFH9toQLxjGJwnlkrA0CBNIGgikuAWlEcQXOzIrrbSSjZl3CS83cx67Mv379w80XpcMJxhVkiXLa6ruJbEguVxze1EnseMUFFbDOVDCde3atYUizFViSfYUSCTuC/kzGVtQkREiGhQCKpjR1qjOwIW2QBXnFu4T1QQDPwW1Hd4AyLpdEquurs5gxInii/pCQF188cV2khAnK6Vck2eR5yss5PCtt96yio6XX365VRhnnGfBm52QZ2mZZZaJ81U9RhFQBHwQoC+gL4P0Rj2JMtMN5WA8IvSaEA2vf2AQoGym0I9BqtN/Dho0SLFXBBQBRUARaGMI5E1iScZC5r5+Kl/GJTalmTNS8Kb1Kq/aGKRaXUXAIqAElj4IVYVAFHnFzUrmPYzaIScIGXONuyE28EPiRwqhZchwKYS8QWZ07949MXZC3kBsJF2YQOigOoJsCsuU6FaKHRhS57ID88orrzR/RGjcKaecYiCBINMguJANs2BC1XPLLbfYHZ2g7IFilh5EpAmJhUcA53QXdIL/iiuu2CoEk4UgiiU3OwqDL0bGhGxSvMbuclNJPaLC6iHn9PpegZEo1LzG7i7u4EoopIQBxnlQ8Gnjh4yWYeSkhHEyIQkLpwy6JiSW4IkxfJTPQpy66zGKQK0hIB4m9FcY6UohxJu/MU7IuyUbBISfo/iEbHfD173YyfGQ6ih96Su1KAKKgCKgCLQ9BPImscaOHWs9swg3926auglBlLxqe8+O1jgYASWw9OmoGgTikFfcrHhdYYqLcodFBQUfJna9UUVBTrCIIKRQFicQKBh7H3rooSV5bqQNKRHvLTLkMUgttthikW3nKqtYUGEmDKEl94QXGGQc9+z1g+Le+dyPxOI7LNLCMjYycFK8Sighjljcuf5QLjEDGYUxJn+jUD+3Pi6JBRGJTDppZj2ytLCYpJ5heLppj6mX64/mklio9FB08YxwXNKQTvHvIvSVkNcwPzPX7D3MTD7oAaGtqV/SOkY+cHqAIlADCPD+oB5F6QkhvP7661tCijEIY142GniH3dTlZIOib6Afh6DGWw/1qtu/0tcQfkwf8PHHH4cmiqgBmPUWFQFFQBGoCgRKIbGibEJcxS4bxuecc06LjUmX4MIWgygMLYpAW0dACay23oJaf4sAqikm/SiDWEywuFhzzTVboeOGCPIhu+WEfbHooPj5lLBY4adz586x0IbUgBxB2UU8utcU3Q0pietlxACGYotY96gsiVJJMXCEQEI5JLv4nItUvaiyyNrn+n0RNoffCqGTFEgqMg669/Dll1/aMDaORbaMiW6SIqGQGM8PHz7chmNKOB8Gklwbsg0CB3k09UHNBClEu4o6ySWx4qgavHVk0CdT4dVXXx25UHTJPa7vqiJcEos6hhF/Ugew4/o8e1JcLzIUaHi3BRWXVPPzPkjSHnqsIqAIxEfAffcIv0VNhWcdZDD9BH0rZLo3I5TXx44rotRk44SQbsYMFheEZtOP4JFIWHKQCjZ+jfVIRUARUAQUgXIj4JJYW2+9tZ13eq0rvHVk3CD8nE1aIkaY7/mp5pkPMw9m44P540YbbdR8KrH94BxsnJCVUMeVcj8Nev1SEVACq1QE9fsVg4Cr4MFrhAWAG+bnhgYipYUU6devn+3I2aEguxthWZi440fUqVOnRPfmF1JChhLOe+qpp7bIGueGlMQhseR4P4lwUCUhiMAhyGze9UNypcVedcGOO+5oCSsUaMTTgyv1iav8IRMXqjF3wJT0vpL5kKyGAwYMsDtHXMs91iWP8C2DcJLFYRISC0IREtId/MUPjVA/7icsLNQlP70kYhISS84ze/bsVkbsYiofluHQJcGY0LCARgm3/fbbJ3pe9WBFQBFIjoDsZqc1wmUDg3f22muvtVlFvcWb+TR5DfUbioAioAgoApWIACQWnqlkFA+KcHDrzSYvm80SKcKmB/NkNuq9JJTMH8lI7s2Q/swzz9jrsWGdZuO5ErHUOtU2Akpg1Xb7V93dB5FYLnmFgoYwPtRXboEEII4coiapwbrskhBSwkDjVXZ5w8I4HrNusspBJKG2wf/IOyhBjOCJxPcnT55slVRRWQLlniTTX5jhO7hAgqBy8qrPXnvtNatQcv1dOLc3nC/sIYLoIpyGe3ON4VEbYGxMWA33BCGF2ivIwFyMKgmz8xrHxyGxeC5IHQw5Jkbs1JudKSGBUJoRQupVTrj3J2mLMW73GtDHIbFcEszP0BmyDhwgyIKeU7c+kqns3HPPtW2lRRFQBPJDQHayb731VmuYS0KOoEIfP3XqVEPijvnnn9+sssoqLTZFUFyS8IE+kr69R48edsNhq622aqXaze+O9MyKgCKgCCgCRSIQlm3bWw93kxULEDZ/2RhnrXLmmWe28EeU6AbWL94NZplzo/BN6r9bJDZ6LUUgLgJKYMVFSo9rMwh4SSwywrHjEEUKsIg46KCDbChHWCY4LxAuGcVnQ4YMMeyAQHII+cSA5TVe53tPPvmk3V15//337WlRhJHqFvUXBugQNi+88EKqkBJRYEEQQRYFlTBShXpTN0L7UAvgS7Xzzju3SNUbdF7Xp8mPeBMlA99H+gzRFpSVkGPEOJ60wYTWuMUlsY4//nhLmImHVJTpuUivuUevd41fW7P7xY8fMeiSWKKWgxikRJFXci1wxmCfTDEQmyjOSCLgV2gbsCBTphJYbaaL0oq2UQTEh5B+kE0QFhTeQh8wfvx4O94Q+iEFZRVJF8KSY7RRWLTaioAioAgoAjkgIJusbJiwLmFdwYalrAuI7mBztlu3bvbqb7zxht1YYc540003tZirS+TDbrvt1uqzHKqup1QEckVACaxc4dWTlwsBl7SQOkQpWoQMQIETV4Hlklfsiniz97neVch7GTi8BVUPISWYg/uFlCD7PeOMM3wlw2H4yv3gpxIVHoesGZKLOvqZQCZtxyjyivO5XjLcN15a4onldz1RlAXhCBEFjpBQqMQoUeSVXOett96y6ixCSLl/b+ZEtz5RyjYhsQgRhJgjZDEueSXXiWv4KcbvUSRl0vbT4xUBRaA1AtKnQkahWnU97DiaLKr01WyY+BX6JTcJhGKsCCgCioAioAiEISCkFN6KbOQy7tx///2WyGJMIuIDNRYbmWx+43XFxjikl2vJgS8uNhzYdWgGan3m2joCSmC19RbU+gci4JIXK6+8sjXIxTDcr7g+SyhZCOPyZs/zfi+KvJLjMUrfcsstzfPPP2/T3DKIQNawQ+JmgUP59corr9gdFAy+MfaFdOPfNNni3HA0PL3YqfEzf5R6Cl6YtHtNIJM8ZnHIKzkfdWRBh2oKEovBFhN0yEC3cByhfoQPIoHu2bNnZJXikldyIqTamOQzIQjyJRPjd/DxKuqCKpSUvJLzuB5lkJCi7BNlmajOaC9v6uRIcPQARUARSIyAKLB4pxlPJFEIoRssKEhAQf9B/0WoMv0aGZ+mT59uPRdRbnp9/BJXQr+gCCgCioAiUDMIuFkGXU9b/BQhtPC7Yr4o/lisM5jLEsLuJhxizfL666/bJCNha4GaAVZvtE0joARWm24+rXwUAlHG7nzfDfvCPDsOGRCXvOI4Bpezzz7b+prgeyIFdQ6eSww2eZUPP/zQqoAwSY/jnyXqIpRMLL6SZipJQl4FkVh4fBF+I1kTkVAzCFMfDPG9KYL9sEtKXsk5yCCGLxlKLG+qe9qSMEPk2uxg0XbeDJPeusyYMcMSh6g1/DyvuDeIMxR/hLCSgDjAWQAAIABJREFU1Yzw0z59+tgQSBbGmD1zzxB87LRtttlmVr0GIUqJk/Uwr+dLz6sI1BIC7qYAKqxDDz3UklP0T2+++aaFIshkV7LCslFBGDSeV1oUAUVAEVAEFIEoBMTqguO8ERVEcbDpjvJXEkeRhZC5LN6uUZvXUdfWzxWBSkRACaxKbBWtU6YIhJFYXuPtuOEdb7/9tjVTZ9ECQQRJJTHobuXdbIOQD7vssotNc0tGEAgJwgPZQVl88cVT3TOhZgxagwYNsj5ZfkUyk/BZFImF4TDx8wx+3iwmURUcPXq0/S47QX7XmTRpkl24QdhQIGk4fvnll7eEjOsHxiCMWg5Ch/C+V1991eIMsRaF1YQJE8zBBx9sqA+eMxjgu7tN3333nVVL4E/G4pPrQBqRiRDCjjAgPKhQWFA23XRTe8wHH3xgUNNBIIX5UnlxEvy5X8wzhbBk94y6MRnxFpfcBBtUeRBVeOpImClmz9wf9UlKNEa1pX6uCCgC/gi44dbuEW4Yh6gk3c/FYJd+KYnHoraDIqAIKAKKQPUiwBwP+wzmuWzSBs1xZYPZmwUbZFjLjBo1yuD5S+IlMouTdbvUiIrqRV3vrK0joARWW29BrX8sBPxILML4UL6wQwH5E5e8kgtGhZzJ5yhrSJtLhkL8tVwlDyEpriQ41s04B4kHUlDIG4e6XlMYQF511VWWOPILS4RUgcwhY1ZSAsvNcgIpgyE+xIo3Q6N7j3jCEFpD7D714fqXX365JcAgwigcg68VkuiwDIFyXjezoDd08qWXXjKDBw+2Mmq3QJhdcMEF9hosPjkHkwCUU5hlUjgG3PAdSKKa86uPZDNDXQURClbc25gxY6ziiufCT7HFIhjSDawWWmihVKGlSZ8xPV4RUARaIkAIIeHMkNOMHSS22HrrrUP7J0kSwpnCklUo1oqAIqAIKAK1gwAb3czhiZgI2wiROTabumwGr7POOq1AYm7p+mNxAOosrFGibFFqB3G902pAQAmsamhFvYdYCHhJLHypICPSkFdRJJZLXrFb4jVMlNBCFDgQaCiL2C1JWt577z2z7777WiVYGIlF6AukEObkFJesca8JgbL77rvbOuE5lVTZI5kFF1544WaPGFGhcX8Yxa+//vrmhx9+MLfddptVFEEMeRVbZGBEaQRRw+dJ4/WRVKPCQu0GQbjttts2G7ozSYAQI0SQXSuUVvhZcT2vYot2oq7gB7E1//zzJ20ie7zIv2kv6sN5Ud+ddtpplth0FRuo+8AJtRdhinyuE49UsOuXFIGKQMBN5hHXY7EiKq6VUAQUAUVAEcgVAcYH1FcQTWycUrxWGlKBESNGmL333ttutjKP91P7cizzVjLlTpw40WbljrP5m+tN6skVgYwRUAIrY0D1dJWNgDc7YRZZobxKrP79+1uiiB13P/LKJb/69u1ryYqkaic5h2TFEkVRGIkFWcOuDRJl1E0MkJgOYzIMUQXZ88c//tF89tlnLQyKk7Sou1CjLqKAAnfC5zCPlMJOEQon6hDXeyxJXWSgJ3QPgoyMLIRbejNFurhAlqGOgNzKukh9Nt98cwPBB0nHBGORRRZpdSkhArt37x47I2bW9dXzKQKKQDYICIlP9qignfNsrqRnUQQUAUVAEah0BJgro7RfdtllmzdoRflPGCAJndhcJ6utG30goegPPfSQHUuY32pRBGoRASWwarHVa/ye3Wx7ScMGg6BzSSyOgQgJI684Bu8rlFml7MjjjcRuDAQQAxskSVQ4IUblpNhF4UOBxFtwwQWtiovfr7vuOgMJl1R9Jdiw8wNJBlmEiSR1Qtm05557toLPDa/D4wmj9qyKa7iM8TrKJtRqfub0TCYk9TCfU1/SEWdZqA/npb0pPB8osPyKhBhSp5EjR+ZCqGV5b3ouRaDWEWBT4KeffrKeflJ4j8mayiIkyBuw1nHT+1cEFAFFoJYQkCRQqOvZ5CVjrRtlQIg6G65s7jJukDCEueM222xj5+WywckGOJYgzN+1KAK1hoASWLXW4nq/FgHCyEgxy8CQVXFJLMLDIIKWXHJJ39O7JBrha5impynigQURh5n3H/7wh0gSi+swQOLfghoJQ3kIN+p84oknmrXXXjtNVVp8h/tD4YUybMMNNwzNuiVhi7vttltqJVpQhTGwPPzww82jjz5q7xEyDVN2v4LUmjqjjkKF5WfKXyowrgF0FGEHAcjERgmsUlHX7ysC+SJAf3ryySfbfo4+ZIcddrCK1gceeMB66LGTHuY9mG/t9OyKgCKgCCgClYIAm5lEXUBeUfjdS2Lxd292Qaw9sB1BtU+4IZugpXjoVgoeWg9FIA0CSmClQU2/owgEIBBl7M7XkA2jTIJU8cuSlwRcBj4GMjLqEfYGMReXxEpynaTHusbxEGKY5aPu8iulGMfHqZeE7xCyh/EyhJpfwRwdbyyyEGZFYBHi+fzzz9sskbLDRn0g0piIBGWOBD/8DTB0D6tznPvXYxQBRSBfBNglR1nJ++otbJKQmEKzhebbBnp2RUARUATaCgJxSSxvdkExeWcey7ySSAGSJmE3oUURqCUElMCqpdbWey0EgTASyyWvIEsgKdKaK7Lrj2cVO/1uVqtykFgMxvg5kYmLAZZC/dhh2n777a2JelBIovh4cUypoXuS8ZA0xFtttZWtB3VD/YAajhDCIEP4b7/91hxyyCHWqB2/LrL8lVK4LyYYhGoywcBUPm4R03fUYEE+WXHPpccpAopA/giw0HjnnXdsYoqXX37ZEvZkEqUf6tKlS/4V0CsoAoqAIqAItBkE4pJY3JA3u+Chhx5qxxjm2GyQsBZIa/vRZgDTiioCDgJKYOnjoAjkgIAfiUWWO1FelUpeSZUhxJ544gkbJudmqiuSxHIHYRZrt956q1liiSVioeqavpP6188nK9aJjLGZ/e6++26L8XLLLWd/FzItzjnEZP3ss8/29cmKcw45xiWvwlR21PnJJ580iy22mNlggw1s1kVM9EkCMHz4cJsdkXAkLYqAIqAIKAKKgCKgCCgCbQsB5nnM5/BIJMTc3URNQmJx10QskLUctS9rCsq6666beL7bthDU2ioCrRFQAkufCkUgJwRcEmufffYx06ZNs6FjWZFXUdUugsRyB1+M5CGv1lxzTd+q4f+E39auu+5qTSf5Lh4xeMeUakbpkld4XYWZ86MMQyXRr18/s/TSSxuUE6ikMJ4npK9UOXYYecW12CWTnTIJb4SIhGzD22D06NHWr4sJyoEHHmhJLS2KgCKgCCgCioAioAgoAm0LARS5qPvxZPXzu0pKYjHfxbP1nHPOscmS8Ma65JJLUkdztC00tbaKwFwElMDSJ0ERyBEBb3bCLMgrpMR1dXWxiI08Sawo8qqhoaFZFSYmx5AykDPrrLOOVRpB3BBmc80116SO4Y8ir9x6UGd2r0499VTb6hi6T5kyxUA6bbLJJjZ0sFevXqmfiDDyCgww3YS8w/+KXTi8c8CESQ2/UzDTJ2vZ+uuvr5Lw1C2hX1QEFAFFQBFQBBQBRaC8CLiesNQkCxKL87Ah+tZbb5lVVllFyavyNrFevQwIKIFVBtD1krWFgJBY/fv3L8nzCtTwRkIptMsuu/hmLfFDNg8SK4q8eumll2wK4CFDhlhFFgM4OFx00UU2ZI5C/D6E3pFHHpl68I0ir7j3k046yYYEovKivPnmm7Yed911l/1/VFdHH320Oe644wzeWWlLHPIKAgvC7oYbbmiRoRI8kYNDTOLBpUURUAQUAUVAEVAEFAFFoO0jkBeJ1faR0TtQBNIhoARWOtz0W4pAIgQwWsdEPK1hu5BX+Ds9+OCD1iOJn7jnExILkuXqq6+2YXxpSxzyavDgwdZc/vrrr7cx/665JD4As2fPtkqsIEP1OHWLQ15JRkY/H6pffvnFkHmQepDJpZSShLwqRW1WSh31u4qAIqAIKAKKgCKgCCgCxSOgJFbxmOsVqxcBJbCqt231zqoIAZRXackrgQFCibj5sIyAUZAlIa/y9HBKQl6hejrhhBNMfX191O2l+lzJq1Sw6ZcUAUVAEVAEFAFFQBGoGQSUxKqZptYbzRkBJbByBlhPrwiUikAYeQWh9Pbbb5uePXuWpGaKU0clr/xRIiTyqKOOMqjOxNuKI8XzSsIGVXkV5ynTYxQBRUARUAQUAUVAEahOBJTEqs521bsqFgElsIrFW6+mCCRCIIq8wpD8ggsusCboBx10UCxj90QVcA6eOnWqNT9/7bXXWmUbxPNKwgbzVF5RHUzsybjyj3/8o1W2QdfvK2/llUDDZAQz+mWXXbaZRFTyKu1Tpt9TBBQBRUARUAQUAUWgehFIQ2KRcXD33XevXlD0zhSBBAgogZUALD1UESgSgTjkFYTSFltsYcmc1VdfPffqTZs2zcyaNauF2XmR5JXcIP5V3333nSWNpBRFXqFEw4SdgvLK6+Ol5FXuj6FeQBFQBBQBRUARUAQUgbIjABn173//2/rSrrrqqmarrbYyvXv3tgmMunXrFhgdkYTEmjx5sk2MFNf3tuygaAUUgZwRUAIrZ4D19IpAGgQqkbzyu49ykFd+9SiKvOLaEyZMMAcffLAN3UTlRQZDIbEg1phkaNhgmqdev6MIKAKKgCKgCCgCikDbQeDll182hxxyiGEe6i0kCYLM2nLLLc2mm25qevXqZZZaaqnmOWMcEotj+Gnfvn3bAUVrqgjkjIASWDkDrKdXBJIi8M0331hlj+zouNkGUf8QNpi38orB8r333jP33Xef+fbbb82ee+5pd5XcAfSVV14xRxxxhM02mGfYIIqmxx57zDzzzDN28N9vv/1aKMC4PuGLI0aMsMRRXobthC7+97//NePHj7dm+KiwmJy4JBa4PfHEEza0kXbq3r170ubX4xUBRUARUAQUAUVAEVAE2gACzMuZ8x1//PHmxx9/tFERCy20kBk9erT5/vvvY5FazG+PPfZYe+xll11mBg4cmLuvbRuAVquoCAQioASWPhyKQIUhIDsyKHzKQV4xGF9//fX22gzGUhhc8duCtKEwMJ922mmW2DrwwANz2R1ylVVSD0IlqV/fvn1Nu3btDKonPLE6deqUG3n11Vdf2cnFvffea1ZYYQXTo0cP89FHH1nvKz8SCwzr6uoq7MnS6igCioAioAgoAoqAIqAIZImAS2JxXuaobLYyT2YuP2bMGPPCCy+YUaNG+ZJabl2YUyqJlWXr6LmqEQElsKqxVfWeqg6BIpVXd911lw2LW2ONNcyAAQPMjBkzzP3332/ef/99q3S6+OKLm0ks6oUqKw9pM6QRSrRnn33WTgQgjcaNG9dMIt1yyy1mm222sSRWQ0ODbfMOHTpk3vYowE4++WQzbNgwM2TIEEvW1dfXWzN5cDn33HMN/gTecMLMK6InVAQUAUVAEVAEFAFFQBEoGwLMex999FGz1lprWc8rKX4k1gEHHGDnqFIaGxutfysRDiREGjlypCEEkc1QtxxzzDF2Y1Y9r8rWzHrhCkdACawKbyCtniJQFHkF0l988YU59NBD7aBJiNySSy5pG4DB9k9/+pMN0/OSWHm1EMb0SLLZyZJJAKTRjTfeaE4//XSz6KKLGpfEyqseSLv32GMPqzaDyPKSZG+99ZY5/PDDzTvvvKMkVl6NoOdVBBQBRUARUAQUAUWgjAhAQN1xxx3m97//vdlss83M1VdfnZjE8lafqAuyfLNJjDXHDz/8YI477jglr8rYznrpykdACazKbyOtYRUjACHzyCOPmJtvvtngfYURJGSIu+uCp9K+++5r1llnnVyzDZJdkMFzn332McOHD7fGk25xw/nyJLFQU02fPt2cdNJJVunELhT/SnFDHIsgsS666CIbTvmf//zH9OnTx/dp5DM8C5CLqxKril9YvTVFQBFQBBQBRUARqFkEIJoGDRpkXnzxRbPDDjtkQmLVLJh644pASgSUwEoJnH5NESgVAULTUBJdccUVLU61yy67mGuuucZ6LVHYnYHkWm211Qz+T3kUsgmSPW/rrbe2Kqs777yzhVG6XDNvEgtMIIAg9gjL69+/v1WEeUuRJNZ5551nzjzzzFACC9INog2iy+uJlUd76TkVAUVAEVAEFAFFQBFQBIpHQEms4jHXKyoCLgJKYOnzoAiUAQEIj6FDh9qQNAiagw8+2JqRQ1xBIHlJrCyqiMKKzIa77rprC4WXZM5DVUUc/pprrml9pnr27Ol72SxILOqx+eabN4coyoVQMJFh8aabbrJ/+utf/2rOOussX2+rokgs5OK0D8SaXwih1J0MhRjLUyCx3NDHLNpPz6EIKAKKgCKgCCgCioAiUH4ElMQqfxtoDWoXASWwarft9c7LiMDEiROtr9OGG27YwqjRJXCyJrEIUcSAHGKKbIKEKRKqh6cTGfwIVRQSC9URRFLHjh0jSaw//OEP9h66dOkSC1GuiZ/WtGnTzFVXXWVJLBRXkHpdu3a1YXhCYq277roGU3lINb/iJbEgm0hhnGWRtvryyy9tqmQhqbzXgMACC/yyOI4SdnyWddRzKQKKgCKgCCgCioAioAgUh4CSWMVhrVdSBFwElMDS50ERKBAB1E5k15swYYI57LDDzH333We9rdySF4k1adIkq/bCrwkC6dhjj7XG5N27d7fqos6dOzeTWNQhKo0vSix8qjBaDyJ1/KDFoPLII480d999t/XbwmMKIguCiH8XX3zxFiRWFJEnJBZG82RILCVrC+cijBEFlWRWpM2uvPJKa6q5ySabWL+yXr16tbg1CSFEPXf77bdbjMnkuN1221nfskUWWaTAp0wvpQgoAoqAIqAIKAKKgCKQNwJKYuWNsJ5fEWiNgBJY+lQoAgUhABECaXP22WdbwodwPRRD3bp1a1WDvEisd9991xJnpO1deumlrfLKzeTnhhPGIbEgbrxZ+eLACYl31FFHmQcffNDW46effjLXXnutVYgJcZQEA+rNj3w3Th3cYwjfJLshpB3tsvHGG5vLL7/cZpkhBTKkFuGD1BEfsr///e9mxx13tAo11GN4hp144ok2Mw0hjzNmzLBqrCeffNI8/PDDVmmnRRFQBBQBRUARUAQUAUWguhBwSSy/TVc2R1Hks+FLUYuJ6mp/vZviEVACq3jM9YpVjgAD2VNPPWUVON4QvLfeestmGRQCyS/bn8CThMBJAum4ceNsVsOPP/7Y/O53v7NEDYojKUlJrCTXdo9FEUYY5ahRoywZBJG2zDLLtDhdXhi4F/H6bslnmOhfd9111kgeEovj8OSCxKJAZHEMhBdt/pvf/MbccMMNzb5eYv4+cuTIzMMa02Ku31MEFAFFQBFQBBQBRUAR8EcAsgmfVqIjkiROckks73yQK7kkFhnHsd4oJWJA208RqGUElMCq5dbXe88FAcgrUuv+7W9/M3/+85+tQomBrUePHpbQckmsY445JnQQc8mVgQMH2nS9888/f+p6f/fdd1YZ9Oijj1rPqq+//tqGE4onVlEkFgolyCAIH6kH4YTiiRVEMEWFEyYFRpRV//rXv2w4JFjQXhBX5557rll00UVbkFiNjY3m2WeftW37zDPP2MtxDGQlbc3vFFRZKLZIszxs2DDb9loUAUVAEVAEFAFFQBFQBCoTAeZ4REagpl9rrbXMrbfeGujB6ncHbpSDn5csJBYb2Outt56SV5X5CGit2ggCSmC1kYbSarYdBCAtBg0aZEkrvKVQFeE3xW4LRAfFJbH+8pe/GH6CdmIgsQhZw78qyW6QH2Koq1AEURZbbLHmcMJykFhvv/22+eijj2y4HkQe4YRFklhgwUSFnbArrrjC1kEUcxB9qNMeeughq7JylViCK2GHGNKjXiMU0y14YEE4HnTQQeacc84JNMNvO0+11lQRUAQUAUVAEVAEFIHqRuDzzz+3BBZzUnxPk5JYbHKSuZp5IVEWkFVaFAFFIFsElMDKFk89myJgESAjHUblkFgUP6VVEhIrC1hnzZplM/252QLd3aIoEovB2M90Pmnd2IFCoeQSdq4nVhwSC/N5iKG6urqkl28+/osvvrCkIAQjyq8FF1zQfgaxhVE7XlaQa88991wrJZb3olOnTrW4Up/HH3/cqrHWWGONFiGFqSuqX1QEFAFFQBFQBBQBRUARKASBUkgsUeCT/AevK/xetSgCikC2CCiBlS2eejZFoJkEueaaa6zyiiLhhGGeWFFKrDTQQsa8+uqr5vzzz7cx/ZR+/fqZM844w2y99db2/+OQWITLQdBsscUWaaphv/O///3PhuVBgv344492ZwuiZ88997Rhe3FJrAceeMB6Z5XqHYAX2IABA8zgwYNtOKMUFHQop/bee29LkhG2eeqpp1ol1tChQ80ee+xhPbEo4ItROxkKpUBaghPZB0tVzKUGW7+oCCgCioAioAgoAoqAIpAKgVJIrH/+859Whc+c151fpqqIfkkRUARaIaAElj4UikAOCKDAguhAhUM4GqRG0SSWZD1ECk0YIoTRl19+ae+WbChkQpTiR2KRGfCmm26ypvNLLbVUSSi5irT111/fht5Nnjy5VSYWPxILzy9IJEwxwTOr8sYbb1iSatNNNzWQjYQCyvXBCV+sVVdd1UyZMsWGhEIAcgxqOtRqZE+kvPbaa3aC8sgjjzT7YUFoLb744llVVc+jCCgCioAioAgoAoqAIlAgAmlILObe+MoyL1QFVoGNpZeqKQSUwKqp5tabLQoBBrDx48dbwgWlj4QTFkliiZKoV69eBinzyiuvbLOgQM507969WUXkR2IJyQTxhnfXCSecYFVSacqHH35ofaYohOpttNFGVrlECN+SSy7Zyh/KJbFQMHXt2tWqyDCfpy5uCGSa+sh3IKaQdkNSoX5DHXf66aebG2+80arEMOKnUFeUWPydsvbaa1tCje+5BVKuc+fOpn379qVUS7+rCCgCioAioAgoAoqAIlABCCQlsTieOe97771nHn74YbPhhhtWwF1oFRSB6kJACazqak+9mzIjgGrp448/tgbpqJaEzHAVSFEkFkTKbbfdVlLmOonBx0z8rrvuCs2iAkHDD3V10wADpZ8vVhKIOe9ll11mhgwZYm6//Xaz7bbbBn7drQckFuGX9957rz0+yBcrSV38jiULI5kDwZwwSVRzXNc1Xsc7jBDCRRZZxBJehA+quqpU5PX7ioAioAgoAoqAIqAIVD4CXhILn1Q2h71FMltfe+211iIDJVZ9fX3l36DWUBFoYwgogdXGGkyrW5kIEKKHOohBC38nCgbghOqtueaa9v/jkFiQXxBJK664Ykk3Sna//fff36CkIsMeKia/QiY9MhwSDkfWPcgZQh4fe+wxs9xyy5nNNtuspMEXlRM7URBqd955ZyDxgzKMjIATJkwwZ555piWUmAhQD+qOX1dazyvSIn/66acGRRqF3TDUU16l1EUXXWSVWJB+ffr0aYZr4sSJ1nOLz3bbbbeS2kW/rAgoAoqAIqAIKAKKgCLQthBwSSyiA5g777TTTs1zyW+++cacffbZdh2A5cUNN9xgowy0KAKKQPYIKIGVPaZ6xhpDwA15wyB9gw02sGQVRAmklku8uCTWhRdeaM2/77//fjN69Gib9S4rZQ9Kqv3228/6O6GACgq7Gzt2rPWBgtDBdFJ8nbJqQsgwDNEpEFTdunXzPTUG76QdhghEddWzZ89EVcCHihBHwvvcwoQC9dQtt9zS4u+77rqrVVlB8Ikh+3nnnWfJM9oDY3kKZOQpp5xiCIPMA59EN6kHKwKKgCKgCCgCioAioAiUBQFIrOOPP745OoC5JBu9n332md1w/eSTT6z9hJ/NRFkqrBdVBKoUASWwqrRh9baKQQBlkfgmsety4IEH2t0YVD/8eLMOUiuXxJJaYrB+6623hob6cSyqpFGjRlmFUJgsmUGUujQ0NNgQwpVWWskXEAk1hDRKEquPYuq5556zBBnG5kFl2rRp1gQe9dPw4cNN7969fQ+VUEMk1w8++GAipRNeY6jH8J/CjF38BsTj6oknnjBMMtZdd11LSD300EPmzTffbJVVkOyGe+21l80cSKggCjRk4uCNoTs7aloUAUVAEVAEFAFFQBFQBGoTAeaRWIHg6SoRF4IESX5QYWW1GV2bCOtdKwLRCCiBFY2RHqEIBCLw9ttvW3+mAQMG2Fh3P8JKvow/FiQLx7z00ktm8ODB5vXXX7fEynXXXWd3caLKo48+askY1FsYqweRWEKsIXEO8tySa6E8uvTSS82IESMsIRWnoHjafffdzc4772wuvvjiQBILYgoDeZRmDOxeRZp7LRRaqLCGDRtm1WNxC6QeePADESgkFoTUb3/721aZDjl+6NCh9p7xv5KMjK53gVybzzkf9RGlVtx66XGKgCKgCCgCioAioAgoAtWFAHNbNopRXUFisZFLBMZqq62mc8Xqamq9mwpFQAmsCm0YrVbbQEBIFwzKJVTOW3MGOlQ8J554oiV7xF/phx9+sIbvhO/F9Xd64403bMgfIW1RJBbH4oOFtNlVh7n1g7Qhu98HH3xgPapWWGGFWMBPnjzZ3u/z/9/enQdZUV59HD+YCLIXO0EWY5iwWKgJiigKr4BDjCwFArKTFEERAiNQ7CBKIluKTRhAFpGwL4oGUDEsEjHFGgMmgDEGjdFJNCxBwiAafOv3VPXUnTsz9/a9c2em78y3q6w3cfp2P/3p/iP1e885z5tvuiAuUojl7ciiiq281qxKMbX0qeIplkowb7G5hVj6HxZyUgAVXiWmCjIFVyoFb9q0qauw0ntQ8Ldr1y7X0ql2SlVd1a9f35cJJyGAAAIIIIAAAggggAACCBScAAFWwdly5RIg4AVYCkMGDBiQ5xN75ykwUUVU6dKl49LxZlupcktHpBBLwZnaB4cMGeLO1YwtVUF587DU4qjQSv9uypQprqJLc6T8HN5sK4U9OqKFWBqMPnDgQPf/sVKQN2Ejp8ZVAAAgAElEQVTCBFf9pEPrVLilNkBVsqlKK6+ZXZHWFh5iaddABXJ5zQBTiCUTGapSTe+GKis/b59zEEAAAQQQQAABBBBAAIHCFyDAKnxz7pgEAhrMrqHdgwYNygpaclv2b3/7WzewUa1qGtqYVyWVV7Gkv6vaR+FKPMfp06etZ8+erg3x8uXLpkArUojl7e6ncEoD0rUzoiq4KlSo4KqnNPtKuwQqwImlZ1/D0TVjS/9X91ArZaQQSyGVwi61EmrNmjOl57jxxhtNg+Q3bdrkWiijDb7UvXSt66+/Ple+0BBLJ+jZcqvA8n7s7TBYvXr1fL2XeN4lv0EAAQQQQAABBBBAAAEEEPAvQIDl34ozS5CAF0wNHjzYVUx51ULhBJ999pnpHFUQLV261Hr37p1rFY9XsaRWNrXJVa5cOS5NDYBv06aNu1eTJk3s0UcfjRpiKfDRzC3txvfWW29l3VdrGT58uPv3kQax57ZQL0jTPC61EmrouQa1R6vE0u8mTpxo27Zty3ZZVV9phljt2rXzdFGboWZXHTlyxA3PzGt74tAQS22AmqnltW2GX1whYFpamr3zzjvuvIYNG8b1XvgRAggggAACCCCAAAIIIIBAwQoQYBWsL1dPUgEvoNFuddFCLO2ap0ofhVwaxv6jH/0oR4h1+PBhN/RcO/Kpbc1vq14433PPPedaAjVw/YEHHsi2o2G0mViqXvrggw8sIyPD3V9VUDVr1ozrDXkBn4I0hVeqqlK1mp8QS62LH3/8san6Scf3vvc9q1u3rq/2vRkzZrgATIPz/YZYmmMlt9wCLw3fHDZsmDNRO2UsVWhxwfEjBBBAAAEEEEAAAQQQQACBuAQIsOJi40fFXSB81lSkEEvBkFrwVMmkEEvDyBXmeHOcNKh9xIgRbpi6ZlKpciqvw5tbpWCpffv22U5TZZGqhU6dOpVt4LqqsvxUYsX6ztRGqUBu9OjR2Sq0FEBp50KFQqED12MJsWJdi3e+N0tM/z2WEEvnahaWWhZDD2/QvcJAzd7Ka1fHeNfL7xBAAAEEEEAAAQQQQAABBBIjQICVGEeuUswEvN3+tENdZmamq3iKFGJp97ply5bZpEmT3Ja6qm76wQ9+YJcuXXI7EKpFL6/qrFC6K1euuMBIrW+6VvhQcbUC7tixw5588slsYUtBhFjaiU87FCo00vOEHt7ufqomC53nVdAhVmiAFWuIpflfalO8//77XQWa2gY1TF5r3rp1q91xxx3F7CvmcRBAAAEEEEAAAQQQQACB4iNAgFV83iVPkkABr0VOuwtquLiCnGghlqqnFCSpzc3bnU9L6tq1qwucbr/9dl8rVKWQQq+8ZmVpFlRuLYiJDrG0Y6AGtY8bN846d+6cY+15raMgQyzZ6p+VK1e6YE3tm7FUYoU/hIK5+fPnW4cOHXy1MPp6gZyEAAIIIIAAAggggAACCCCQcAECrISTcsFkEYi0o51CJFUXvfbaa9aqVStTxZGfEEvPriDr4sWLbnc+7RZYqVKlmMIRhWcDBw60l19+2Vq0aBETZyJDLG8+lCqsYm2vK4gQy6tOO3TokBu4rhZNza+KNcS65ZZbbMqUKW7uVrNmzdz74UAAAQQQQAABBBBAAAEEEAi2AAFWsN8PqysgAW9HO1XghFcXadaUZlZpdpWqfOrUqeNWEUuIlZ9le5VP7dq1i2vgeyJDLAV5y5cvty1btpiCn1iOeEOsvILFTz/91O14WK9ePUtPT3dtmZ988klcIZbaQVV5Va5cuVgeiXMRQAABBBBAAAEEEEAAAQSKSIAAq4jguW3RCly9etUNXb/hhhvcQPLwljyFSK+//rrbNTD0b4URYnlr0/3jCY4k64VYCn00bL13795xgR87dsw6deoU9+6JoSGWWv/GjBkTcQfGSMGihsprx8M2bdrYyJEjs54n1hBr7dq1bkfI3HYljAuJHyGAAAIIIIAAAggggAACCBS4AAFWgRNzg6AKKNhRm96aNWusevXqvpdZGCHWnj173Ows7S6owePx7I731ltv2fHjx23IkCGulTGeQ9Voap3ct29f3IPOFWJt3rzZRo0aZeXLl4+4jGjB4rlz5+yrr77KET7FEmLF48BvEEAAAQQQQAABBBBAAAEEilaAAKto/bl7EQq8/fbb1q1bN1u/fr2pXS+Wo6BDrPPnz7tqI1VhaYe81NTUWJaX0HM1Y6p///4uUFu4cGGBz4yKN1gkxEroa+diCCCAAAIIIIAAAggggECgBAiwAvU6WExhCmRkZNiAAQOsadOmMQ8p1zrjDbGuXbtmGkSunfR2795tN910k3Xv3t2FRJUrV84i0K6H+vda36pVq6xJkyYJ59Gw+YMHD9qf//xnN+OqZcuWOQIqnTN8+HD79a9/bTNnzrTRo0fHXdHl5wHyEywSYvkR5hwEEEAAAQQQQAABBBBAIPkECLCS752x4gQJaN7S008/bStWrIhrx7/QEEttcosWLbKOHTtGXF1mZqYLy5566qkc56nKStdISUlxf/vyyy9t0qRJNmfOHOvSpYubZZWouU0alK75Wnp+rd07brvtNluyZIndfffd2dZ39OhRF6aphW/p0qVuplapUqUS9CayXya/wSIhVoG8Fi6KAAIIIIAAAggggAACCBSpAAFWkfJz86IWOHz4sBvo/cADD8TdHqfdCs+cOWNt27aNGOooNFIYpeHxGkKu2VJ169a1kydP2rRp02zbtm2ubVA7/5UtW9bReIPLvTY+/b5GjRr5Yvvmm29sw4YNbjbWPffc4wa0637acVH/vlWrVqZB56oM847Q31StWtXmzp3rWgoLIsRKRLDohVh33XWXm70VzwyxfCHzYwQQQAABBBBAAAEEEEAAgYQKEGAllJOLJZuAKqIUJqm6ScPc+/btWyChjFy8wewKrqZOnZotVFHgohbC06dP2/bt26158+ZZlKE7+T300EOWnp5uDRo0iJv6xIkT1qtXLxdUKYiqWLGiu5YGto8dO9YWL17sAixZhB4K4BSuaddGHfrPAwcOLJB2wkQEi1euXHFri3eAfdzA/BABBBBAAAEEEEAAAQQQQCDhAgRYCSflgkER0C58f//73+2RRx6JGGJ47XFa9+rVq61NmzYJfwRvd729e/fapk2brFGjRtnuoQonBUKaL6U1aDZX6PHRRx/ZsGHDbOfOne63qsR68MEH7brrrot5rbqPArTXXnvNhVihx7Fjx6xTp05u5tWECRNyXFshltan0O+LL76woUOHunbI/FaFhd+oMIPFmAH5AQIIIIAAAggggAACCCCAQKELEGAVOjk3LAwBtaFNmTLFzZSKVimkc1WJpOojtZwVxMD0s2fPZlU0qVWvWrVqORh+85vfuFlXaifU2sMPzZ/S/CxVSCk8UsildsTGjRv7rhpTVZJCMg1Kzy1I8wKsxx9/3C5cuGB/+tOfrH79+q7d8dZbb3X3Udi2b98+d+8jR464QG3cuHHWs2dPK1++fNTXG6RgMepiOQEBBBBAAAEEEEAAAQQQQCAQAgRYgXgNLKIgBLRrnlrc1CIXLcQKbZ9TVZJaCrUrX6KO//znP27WlHb70/D03K6tUOnee+/NM8DSWrSD4e9//3ubNWuW7dixwy1PA9VVnaXwLVq7nMInDW7XP6+++qqr4vKO0Cqw8OeWoYKzPn36ZFV9KZR7/vnn3c6ECtcUZGkdqnirWbNmrnRBCxYT9X65DgIIIIAAAggggAACCCCAQMEKEGAVrC9XL0IBVTr169fPrcBPiPX555+76iTNwtJufJo1pSHniRhUHhoOqTUvfAaW1ugnwPI4FWRp+Lt2UNR6FSBpLlbnzp1dFZeCsLwGl3uVXgr3VKFWoUIFd9n9+/e7wE9BlHY/VMh2/vx5F1wpANT1ZRrednjx4kUXpml3QlVX6WjXrp09/PDD9uMf/zjHvK4gBYtF+HlyawQQQAABBBBAAAEEEEAAgRgECLBiwOLU5BJQFZV22nv00Udt165dLuSJVoml1jyFNwsXLnSh15NPPmlqp/PTGhdN5/3333dr0dwohTvh86uiBViqXvrWt76V4zaar/Xuu+/aoUOH7J133nGtiprjlVfwplDqhRdecOFe6OwqBVhLliyxBQsWWK1atbLuE7p7YvguiaGLUUinXRM1gF3/6L+rzdAbEu+dG6RgMdo74+8IIIAAAggggAACCCCAAALBECDACsZ7YBUJFvBa1VQZpFlPp06dslGjRvkKsb788kvX5jd58mTT8PQ777zTxowZYx07drSyZcv6WumlS5dMa6hUqVK2IElhU+nSpXO9hlcZldsQd82mmj59uvsnfAB8pAXpfmqPVIjkp71Q53oVWaHXPXPmjGtV1PMrgKpTp44vh9xOClqwGPeD8EMEEEAAAQQQQAABBBBAAIFCEyDAKjRqblSYAt7MKQVJarHT0PRt27b5DrG01oyMDNdip9Y4VW81a9bMVVB1797dVSiFVzgp/FF7nKqYVBGlQ2133bp1c7v21atXLyKBV5m0du3arIHv+oHCK82WUsugBryPGDEi4u6Dai9UNZUG03tzshRgqa3viSeesNatW8fcFnn58mVLS0tzQ9tzG/7u990WdbDod52chwACCCCAAAIIIIAAAgggECwBAqxgvQ9WkyABVVz16NHDzYT6xS9+4Vrv1NIWa4il5XgznjSwfM+ePW6FGpiuYeUKtNReqOHsaq9TG2D4oXMVoqWkpER8uhkzZtjEiRNd+KSQKTy80s6ECsIiVVKFtkCG30wh1rJly6xXr14xK//73/+2/v37O0c9S5UqVWK+hn5QFMFiXAvlRwgggAACCCCAAAIIIIAAAoESIMAK1OtgMYkSUFiluVflypXLCoN07XhDLG9dCmD+8pe/uMBKIdPNN9/s2hN/+tOfugophViamXXTTTeZWhFVsaTqpQ4dOkStelLQpplbBw4ccIPSQyuv/IRXoTspqt1RbY8tW7Z01VpqhdR1VT0WzzyvN954w/32qaeeciFavIPtCztYTNT3xHUQQAABBBBAAAEEEEAAAQSKVoAAq2j9uXucAgqiLly4YH/961/t+uuvt4YNG+Y6uym3y+c3xAq9pgaiK7R6/fXX3W59ffr0idjeF+lxQwOsG264Iatt0E94pWd69tlnXYugArRZs2blGJ7uh1o7MW7evNm1PX7nO98xtSOqqmz48OHOV+2NCufiPQozWIx3jfwOAQQQQAABBBBAAAEEEEAgeAIEWMF7J6wogoACEO2098tf/tK1A4YeqhD61a9+5StgSVSItXLlSvvZz37m2hS14160Qel+AizNudq5c6er6PITXumaqghTy6QqwlasWGG1a9eO+TsK3W1QP1b1lgK69957z7VMpqenW/PmzSNeV1VgW7dutVWrVrk5YKo8066L99xzT9RgL1HvJOYH5wcIIIAAAggggAACCCCAAAKBFyDACvwrYoGegAIW7dCnFjbNetKAdM2V+vjjj13IMnjwYJs3b57vFrn8BiZag4arHz161O1aeMstt/h+Wbq3qp00XF5zpXRoOLo3n0rzqvyGV/qtt7OfwqtBgwb5XodOVFukgje1Fn744YduULxCKD1f1apV3eyr0aNHRx1CrzZFvZvwYDGWZ8nvO4npwTkZAQQQQAABBBBAAAEEEEAgaQQIsJLmVZXshSrY2LBhgw0ZMsRVGc2ePdvatm3rghf9TeGJgqBoO/2FK4YGJo0bN3Y7DvptkVNopkHut956q6tOUlDj51Dro9avHQL1TF7wdeLECTdn6p///GdM4VVmZqYLjvbu3euCJ63Hz6EdAXX+1KlT3bys0ODr6tWrpmoqPZOfqjJZ6PdqN+zdu7fbRbF06dKu5VA7M+o6stXfos3PIsTy8/Y4BwEEEEAAAQQQQAABBBAoWQIEWCXrfSft0yrcUXVSpUqVXHtakyZNEvYsCkwU/nz3u9914Zjf4+DBg5aamurmXqnyq2zZsr5+ql0NNVNKwc7cuXNd+KRDQ98nT55sNWvWjLrbYOiN1OanKql//OMfroqrUaNGvtah51bFlnZSVHCm/1y5cmVfvw09KTS80pD3sWPHZlmEtiW2b9/ePbNma0U78hMsRrs2f0cAAQQQQAABBBBAAAEEEEg+AQKs5HtnJW7FCnYUiii4UsWQQqMgHKdPn7aePXta/fr1bc2aNValShXfy3rppZfs4YcfdvOzFixY4HZL1KHAR7sG6h+/h3Y5TEtLc+GVdgvU7Cq/x5kzZ1xVlK6h4e2qQovlCA2vpk+fbqNGjbIyZcpku0RGRoYNGDDAdu/enbXDop97xBss+rk25yCAAAIIIIAAAggggAACCCSXAAFWcr2vErlaL2SpU6eOaWh6LEGR2uA0TFxDyKO1rsWK++mnn7pWOYU4GzdutNatW/u+hNcuqIqvdevWuVlY8R5qBdS8rBkzZphCJIV93lytaNf05ngpgDtw4IC1atUq2k+y/u4nvNLJXouj5nS98sor1rlzZ9/34EQEEEAAAQQQQAABBBBAAAEEJECAxXcQeAHNVbr33nvdrCb94zeIOnXqlA0cONBVM2nWlFoEE3koOHr66afdDoSqMFq4cKFrcfRzHDt2zDp16uQCo3hb90Lvs2fPHuvatavVrVvXhWl+52BpgLuqwGS8ffv2qLsMevf0G17pfC+AVOtkrMPu/VhyDgIIIIAAAggggAACCCCAQPEXIMAq/u846Z9QFUr9+vVzu+Op0sjvodlQGiyuXfE0TFzVUok+vNlcCstmzpzpduvzM/TceyY9j0I5vxVTea0/dK5Wly5d3K6EtWrVivq43iD6GjVq+J5PpZbOiRMnuvldmmeluVbt2rXLNVhUS6Rc9JyyeeaZZ3K0GEZdJCcggAACCCCAAAIIIIAAAgiUeAECrBL/CQQfwKvACp8X5WflCnK0c+GECRNcpVR+g6Lwe2pO07PPPmtPPPGE22lv8eLFbqh7pBlW2mVQz/KHP/zBXn75ZWvRooWfR4l6ztGjR90wdu3I+Pjjj9usWbMi7owYGi7NmTPHDY73W92m1ky1Kup5GzRoYM8//7zdf//92X6v62vnQYVdTZs2dXPCUlJSoj4HJyCAAAIIIIAAAggggAACCCAQLkCAxTcReAGvSujChQtuiPsdd9zhe82/+93vrE2bNvbYY4/FtFOg7xuYmcKcSZMmuWHsCrFUUTV06NBcdyXUzKlx48bZkiVLXKA2fvx4XxVbftajME2D3IcNG2bnzp1zw9kVYtWrVy/Hz69du2br169369TsLrUx1q5d289tss6JFGKFhlea86Xnvfvuu2O6PicjgAACCCCAAAIIIIAAAggg4AkQYPEtBF7A24VQlU6DBw92QVT58uV9rVuBTq9evQqsAstbhMIcDVDXPzo6dOjgdgZUOKS1Xr161RSmqYXuzTffdM+h1rqqVav6eg6/JynEUsukdgNUJVajRo1coNWjRw/XUqi/f/DBB85QoZKG26enp/uefRW+jtxCrPvuu8+1MKryivDK75vjPAQQQAABBBBAAAEEEEAAgUgCBFh8H0khENoe53fWlKqAVBk1e/Zse/HFF61bt24F+qy6n4aUa7C7qsbyOlR1pXBH1VoFdfzxj390c6d27NiR5y1SU1Nd1Vjjxo3ztYzwEEuhnVojCa/yxcqPEUAAAQQQQAABBBBAAAEEQgQIsPgckkJAO/5paLjmLin4UQWRdhiMNDB9//797hzNXdKgcQ0cL4zj7NmzbtfDZcuW2bvvvpt1y44dO7rKKLU0RpqRlag1qnJt3759rsIqNMhq1qyZm5GlnRP9VrJFW1NoiKVzb7vtNtoGo6HxdwQQQAABBBBAAAEEEEAAAd8CBFi+qTixqAVC2/QUYg0fPtzNkAqvZFKbnCq29PeTJ0+6uVmqNiqK49KlS6YgqVy5crnOxCqsNamFUfO3FPhVqlTJ97D2WNbnZ7B7LNfjXAQQQAABBBBAAAEEEEAAAQQ8AQIsvoWkEsjMzDTtmKe2QAUyqiYaNGiQde7c2QUzGRkZtnbtWlu+fLl99dVXvnYFTCqAgC+WECvgL4jlIYAAAggggAACCCCAAAJJKkCAlaQvriQvWzvo7d27182ROnLkSK4UGl4+f/58N0y9VKlSJZmr0J+dEKvQybkhAggggAACCCCAAAIIIFDsBQiwiv0rLr4PqGos7ej3wgsv2KFDh9yue5ov1b17d+vdu7dVq1at+D58wJ+MECvgL4jlIYAAAggggAACCCCAAAJJJkCAlWQvjOUikCwC4SHW6tWrXcDIgQACCCCAAAIIIIAAAggggECsAgRYsYpxPgII+BbwQqzjx4/bypUrTa2dHAgggAACCCCAAAIIIIAAAgjEKkCAFasY5yOAQEwCavW8cuWKValSJabfcTICCCCAAAIIIIAAAggggAACngABFt8CAggggAACCCCAAAIIIIAAAggggECgBQiwAv16WBwCCCCAAAIIIIAAAggggAACCCCAAAEW3wACCCCAAAIIIIAAAggggAACCCCAQKAFCLAC/XpYHAIIIIAAAggggAACCCCAAAIIIIAAARbfAAIIIIAAAggggAACCCCAAAIIIIBAoAUIsAL9elgcAggggAACCCCAAAIIIIAAAggggAABFt8AAggggAACCCCAAAIIIIAAAggggECgBQiwAv16WBwCCCCAAAIIIIAAAggggAACCCCAAAEW3wACCCCAAAIIIIAAAggggAACCCCAQKAFCLAC/XpYHAIIIIAAAggggAACCCCAAAIIIIAAARbfAAIIIIAAAggggAACCCCAAAIIIIBAoAUIsAL9elgcAggggAACCCCAAAIIIIAAAggggAABFt8AAggggAACCCCAAAIIIIAAAggggECgBQiwAv16WBwCCCCAAAIIIIAAAggggAACCCCAAAEW3wACCCCAAAIIIIAAAggggAACCCCAQKAFCLAC/XpYHAIIIIAAAggggAACCCCAAAIIIIAAARbfAAIIIIAAAggggAACCCCAAAIIIIBAoAUIsAL9elgcAggggAACCCCAAAIIIIAAAggggAABFt8AAggggAACCCCAAAIIIIAAAggggECgBQiwAv16WBwCCCCAAAIIIIAAAggggAACCCCAAAEW3wACCCCAAAIIIIAAAggggAACCCCAQKAFCLAC/XpYHAIIIIAAAggggAACCCCAAAIIIIAAARbfAAIIIIAAAggggAACCCCAAAIIIIBAoAUIsAL9elgcAggggAACCCCAAAIIIIAAAggggAABFt8AAggggAACCCCAAAIIIIAAAggggECgBQiwAv16WBwCCCCAAAIIIIAAAggggAACCCCAAAEW3wACCCCAAAIIIIAAAggggAACCCCAQKAFCLAC/XpYHAIIIIAAAggggAACCCCAAAIIIIAAARbfAAIIIIAAAggggAACCCCAAAIIIIBAoAUIsAL9elgcAggggAACCCCAAAIIIIAAAggggAABFt8AAggggAACCCCAAAIIIIAAAggggECgBQiwAv16WBwCCCCAAAIIIIAAAggggAACCCCAAAEW3wACCCCAAAIIIIAAAggggAACCCCAQKAFCLAC/XpYHAIIIIAAAggggAACCCCAAAIIIIAAARbfAAIIIIAAAggggAACCCCAAAIIIIBAoAUIsAL9elgcAggggAACCCCAAAIIIIAAAggggAABFt8AAggggAACCCCAAAIIIIAAAggggECgBQiwAv16WBwCCCCAAAIIIJAcAteuXbNDhw7Zxo0bbdeuXfbee++5hbds2dLat29vffr0scaNG1upUqWyPZDOe+SRR6x27dq2bt06q1atWq4P/Pnnn9vo0aNtzZo1lpqaaosWLbKUlBR3H/1ex6ZNm6xRo0Z5gmVmZtrIkSPtueeeswMHDlirVq2SA5dVIoAAAggggIARYPERIIAAAggggAACCORL4Ny5czZlyhRbvHhxntepWLGiTZ482dLS0qxMmTJZ5/kJsP71r3/Z8OHDbcuWLfbQQw9Zenq6NWjQwF2DACtfr44fI4AAAgggkDQCBFhJ86pYKAIIIIAAAgggEDyBr7/+2qZOnWrTp093lVGTJk2yO++808qWLWvffPONKdx65ZVXbNq0afbRRx+5Cqq+fftmVWJFC7A++eQTGzZsmLtGjx49bN68eXbjjTfmCMD0L6jACt73wYoQQAABBBBIlAABVqIkuQ4CCCCAAAIIIFACBRRKqT3wv//9r23YsMGaNGmSq4ICqP79+7u2PYVY1atXd+dFCrBCwyv9ds6cOVajRo1s16cCqwR+dDwyAggggECJFCDAKpGvnYdGAAEEEEAAAQQSI3D48GF78MEHXdVVtBlWCrp0aAbVzTffHDHAUjCmyqudO3fa4MGDbebMmVa1atUciybASsx75CoIIIAAAggEXYAAK+hviPUhgAACCCCAAAIBFvAqsM6fP29r1661H/7whzGtNrcKrPfff99+/vOf2xtvvOFmXz3zzDOmGVq5HQRYMXFzMgIIIIAAAkkrQICVtK+OhSOAAAIIIIAAAkUvoBlYau0bP368G6w+aNAg69q1q33/+9+30qVLR11geIClmVleeDVmzBg3X6t8+fJ5XocAKyoxJyCAAAIIIFAsBAiwisVr5CEQQAABBBBAAIGiE9D8K7X4LViwwL744gu3EFVMad5Vhw4d7L777rNmzZrlGmiFBljayXDcuHH29ttvu2toaLvaDatUqUKAVXSvlzsjgAACCCAQCAECrEC8BhaBAAIIIIAAAggkt4B2HFQ74ebNm+3VV1+1/fv3Z3ugRo0amSqq+vXrZ2XKlMn6mxdg/e1vf3M7F3722WeuAktthLt27XLB2OjRo+3b3/52rkBUYCX3d8PqEUAAAQQQ8CtAgOVXivMQQAABBBBAAAEEfAtkZmbayZMnbc+ePfbSS//QNEoAAAfMSURBVC/ZoUOH3G+HDh1qs2fPzmoL9AKo48ePu6qt6dOn25AhQ1wV1sCBA00thVu3brXU1FQCLN/6nIgAAggggEDxEyDAKn7vlCdCAAEEEEAAAQQCJXDt2jUXZKkCS5VWa9assS5durg1hlZgzZs3z4VWqrb63//+Z3PnzrWxY8faXXfdZatWrbImTZrkeC5viLzaGDdt2mSq9MrruHz5sqWlpdmKFSvswIEDrsWRAwEEEEAAAQSSQ4AAKzneE6tEAAEEEEAAAQQCJ6DQSEPW169f76qsWrZsGXGNmmel6qpp06aZ5l2FBli1a9e2devWWbVq1bKuoZ0NH3vsMduyZYsNHjzYFHCFD3Q/e/as9e3b106cOGHbt2+35s2b57kG71y1JhJgBe5zYkEIIIAAAghEFCDA4gNBAAEEEEAAAQQQiEtAVVIKombMmOF2Ihw5cqSVKlUqz2spoNIMLL8Bli506tQp6927t6nFMLd5WKFVVS+++KJ169Ytz/sr5OrevbtVqlTJNm7caA0bNozrufkRAggggAACCBS+AAFW4ZtzRwQQQAABBBBAoNgIqDWwa9eu1rRpU0tPT8+zAkrVWgq4li9fbmvXrnVVUzpCdyEMr8DS3zUcfsOGDa5yq2rVqrZ69Wpr06ZNNj9VZo0aNcq1JarKq1atWjl8v/76axeAKXD7yU9+YosWLcpRzVVsXgoPggACCCCAQDEUIMAqhi+VR0IAAQQQQAABBApLQMGU5lQtXrzYBUzjx4934ZRaAq+77jrTMPdjx465vyuIUtilkKlGjRq+AiydpGvoHgqdNA9LM7RSUlKyHvHDDz90lV0a/N6xY0cXUt1+++1WunRpU3ClOVlLly51961QoYIL0Nq2bVtYRNwHAQQQQAABBBIgQICVAEQugQACCCCAAAIIlGQB7RSo0EghVaRD4ZIGs4eGT9EqsLzrhYZU4TsZ6pyDBw/aiBEj7MiRI3kuoUGDBu7+CtEitTqW5HfJsyOAAAIIIBBUAQKsoL4Z1oUAAggggAACCCSRgHYaPHnypNsJcPfu3S5Q0qHQ6P/+7/9cVVbr1q2tTJky2Z7Kb4ClH+3du9dVWmVkZNj8+fNdYBUaRF28eNF27Njh1qCZWaq8qlixorVo0cJSU1OtV69eVr9+/SRSZakIIIAAAggg4AkQYPEtIIAAAggggAACCCCAAAIIIIAAAggEWoAAK9Cvh8UhgAACCCCAAAIIIIAAAggggAACCBBg8Q0ggAACCCCAAAIIIIAAAggggAACCARagAAr0K+HxSGAAAIIIIAAAggggAACCCCAAAIIEGDxDSCAAAIIIIAAAggggAACCCCAAAIIBFqAACvQr4fFIYAAAggggAACCCCAAAIIIIAAAggQYPENIIAAAggggAACCCCAAAIIIIAAAggEWoAAK9Cvh8UhgAACCCCAAAIIIIAAAggggAACCBBg8Q0ggAACCCCAAAIIIIAAAggggAACCARagAAr0K+HxSGAAAIIIIAAAggggAACCCCAAAIIEGDxDSCAAAIIIIAAAggggAACCCCAAAIIBFqAACvQr4fFIYAAAggggAACCCCAAAIIIIAAAggQYPENIIAAAggggAACCCCAAAIIIIAAAggEWoAAK9Cvh8UhgAACCCCAAAIIIIAAAggggAACCBBg8Q0ggAACCCCAAAIIIIAAAggggAACCARagAAr0K+HxSGAAAIIIIAAAggggAACCCCAAAIIEGDxDSCAAAIIIIAAAggggAACCCCAAAIIBFqAACvQr4fFIYAAAggggAACCCCAAAIIIIAAAggQYPENIIAAAggggAACCCCAAAIIIIAAAggEWoAAK9Cvh8UhgAACCCCAAAIIIIAAAggggAACCBBg8Q0ggAACCCCAAAIIIIAAAggggAACCARagAAr0K+HxSGAAAIIIIAAAggggAACCCCAAAIIEGDxDSCAAAIIIIAAAggggAACCCCAAAIIBFqAACvQr4fFIYAAAggggAACCCCAAAIIIIAAAggQYPENIIAAAggggAACCCCAAAIIIIAAAggEWoAAK9Cvh8UhgAACCCCAAAIIIIAAAggggAACCBBg8Q0ggAACCCCAAAIIIIAAAggggAACCARagAAr0K+HxSGAAAIIIIAAAggggAACCCCAAAIIEGDxDSCAAAIIIIAAAggggAACCCCAAAIIBFqAACvQr4fFIYAAAggggAACCCCAAAIIIIAAAggQYPENIIAAAggggAACCCCAAAIIIIAAAggEWoAAK9Cvh8UhgAACCCCAAAIIIIAAAggggAACCBBg8Q0ggAACCCCAAAIIIIAAAggggAACCARagAAr0K+HxSGAAAIIIIAAAggggAACCCCAAAIIEGDxDSCAAAIIIIAAAggggAACCCCAAAIIBFqAACvQr4fFIYAAAggggAACCCCAAAIIIIAAAggQYPENIIAAAggggAACCCCAAAIIIIAAAggEWoAAK9Cvh8UhgAACCCCAAAIIIIAAAggggAACCBBg8Q0ggAACCCCAAAIIIIAAAggggAACCARagAAr0K+HxSGAAAIIIIAAAggggAACCCCAAAIIEGDxDSCAAAIIIIAAAggggAACCCCAAAIIBFqAACvQr4fFIYAAAggggAACCCCAAAIIIIAAAgj8P1EJijTmIzC3AAAAAElFTkSuQmC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10" descr="data:image/png;base64,iVBORw0KGgoAAAANSUhEUgAABLAAAALmCAYAAABSJm0fAAAAAXNSR0IArs4c6QAAIABJREFUeF7s3QecFOX9x/Hf9QZGRAiiiBgRjAVQJBgMqDSVIgIiUhQEKUEwoiIhUaMmSiRgRJoIogICIogUI03FSEBFKXZRBBQbIiheb//Xb/zP7t6wZfZubnd29/O8Xr4S7mZnnuf9zO7dfO8pSeXl5eVCQQABBBBAAAEEEEAAAQQQQAABBBBAwKUCSQRYLu0ZqoUAAggggAACCCCAAAIIIIAAAgggYAgQYHEjIIAAAggggAACCCCAAAIIIIAAAgi4WoAAy9XdQ+UQQAABBBBAAAEEEEAAAQQQQAABBAiwuAcQQAABBBBAAAEEEEAAAQQQQAABBFwtQIDl6u6hcggggAACCCCAAAIIIIAAAggggAACBFjcAwgggAACCCCAAAIIIIAAAggggAACrhYgwHJ191A5BBBAAAEEEEAAAQQQQAABBBBAAAECLO4BBBBAAAEEEEAAAQQQQAABBBBAAAFXCxBgubp7qBwCCCCAAAIIIIAAAggggAACCCCAAAEW9wACCCCAAAIIIIAAAggggAACCCCAgKsFCLBc3T1UDgEEEEAAAQQQQAABBBBAAAEEEECAAIt7AAEEEEAAAQQQQAABBBBAAAEEEEDA1QIEWK7uHiqHAAIIIIAAAggggAACCCCAAAIIIECAxT2AAAIIIIAAAggggAACCCCAAAIIIOBqAQIsV3cPlUMAAQQQQAABBBBAAAEEEEAAAQQQIMDiHkAAAQQQQAABBBBAAAEEEEAAAQQQcLUAAZaru4fKIYAAAggggAACCCCAAAIIIIAAAggQYHEPIIAAAggggAACCCCAAAIIIIAAAgi4WoAAy9XdQ+UQQAABBBBAAAEEEEAAAQQQQAABBAiwuAcQQAABBBBAAAEEEEAAAQQQQAABBFwtQIDl6u6hcggggAACCCCAAAIIIIAAAggggAACBFjcAwgggAACCCCAAAIIIIAAAggggAACrhYgwHJ191A5BBBAAAEEEEAAAQQQQAABBBBAAAECLO4BBBBAAAEEEEAAAQQQQAABBBBAAAFXCxBgubp7qBwCCCCAAAIIIIAAAggggAACCCCAAAEW9wACCCCAAAIIIIAAAggggAACCCCAgKsFCLBc3T1UDgEEEEAAAQQQQAABBBBAAAEEEECAAIt7AAEEEEAAAQQQQAABBBBAAAEEEEDA1QIEWK7uHiqHAAIIIIAAAggggAACCCCAAAIIIECAxT2AAAIIIIAAAggggAACCCCAAAIIIOBqAQIsV3cPlUMAAQQQQAABBBBAAAEEEEAAAQQQIMDiHkAAAQQQQAABBBBAAAEEEEAAAQQQcLUAAZaru4fKIYAAAggggAACCCCAAAIIIIAAAggQYHEPIIAAAggggAACCCCAAAIIIIAAAgi4WoAAy9XdQ+UQQAABBBBAAAEEEEAAAQQQQAABBAiwuAcQQAABBBBAAAEEEEAAAQQQQAABBFwtQIDl6u6hcggggAACCCCAAAIIIIAAAggggAACBFjcAwgggAACCCCAAAIIIIAAAggggAACrhYgwHJ191A5BBBAAAEEEEAAAQQQQAABBBBAAIGYC7BKS0vlk08+ke3bt8u+ffvk6NGjUlJSYvRkamqq1KxZUxo2bCgtWrSQM888U1JSUmz18o8//ijTp0+XI0eOGMefdtppcuONN0pmZqat1/se9O6778r8+fM9X+rUqZN06NDhmPPs379f5syZIwUFBRW+17x5c7nuuuskKSkp7GvrC7766iuZPXu25OXleV6v7Rg6dKiceuqplTpnpF5UXFwsW7dulTfeeEO+//57KSsrMxxycnKkcePGcs011xj9bLdY+8Lu68z7Sa970kknyVlnnSXnnXeeUY9QpSrXDHTugQMHyrnnnmt8+4MPPjDuL30vaDnjjDNk8ODBkpaWFqpqQb//9ttvy7PPPivl5eXGcZdccolceeWVxv+3vj+qdKH/f3GzZs2kf//+x5xqw4YNsm7dOs/X9X18ww03VKp9vucK9h6w+5610+6FCxfKzp07jUODXdPaTjvnDnZMrLzHq9rOSL1e3wffffedvPXWW8bPHH0P5OfnG5c3P5Pq1q0reh/b/Wzw914K9D4I1k79XNy4caPoPWS+X7VO7dq1k86dO3t+7kXj51qk+ofrIIAAAggggAACCCSeQMwEWPqwvnnzZnn55ZcrBDOhHuj0F/q2bduGfPiNxi/6gQKsWrVqyciRI+X444+v1B352muvyerVqyu8NhYebvXh8KmnnpI9e/b4bff5558vffv2DcvEyTBJAyINI//whz9IcnJywHo4eU3zIr4B1s8//yyzZs0yHq61ZGdny7Bhw6R+/fph2fgerO8vDV7ee+89v+eMZoClD+bdunWTiy++OOz2EWCFTcYLROSzzz6TF154Qb755htbHvp5oCF39+7dRT+/gxXreyncAMtueOUvLIvEH2ZsgXEQAggggAACCCCAAAKVEIiJAEuDjSVLlhgjTypTTj75ZGMER7BAyE0Blj6wDxgwwDPiJpw26wimefPmyaeffhpTAZaOInj++eeN0VeByhVXXCGXXnppOBzidJikfdOxY0dp3759wBFyTl9TG+wbYOm/X3zxRXn11Vc9FoFG+dnF0tFuGor99NNPxkt++9vfGtc0RzBGM8DS+tSoUUNuuukmYzRcOIUAKxwtjtXPof/+97/y0ksveUb2hqOifyjo06ePnHPOOQFfVpUAS+unI6/Wr19fYeSVjvDVzyRrsB6Nn2vheHEsAggggAACCCCAAALhCLg+wNKRIc8995zo9CbfoqNOGjVqJKeffrrxcKtFR6bo6J3PP//8mFFaepyGWFlZWX59ovGLfqARWFrByk4j9Dd9UM/n9hFYGpzMmDFDfvjhB6N/dLRTmzZtpGXLlpKRkSG5ubnGSKNwR6VZwyQdkWdnJI/ed1988YUxIun999+v8DCrUxh1iqc5pc96Q1mvqccFe6C184bVe9237dZ+PuWUU4yAJ9D9HeoavqP2NKTTh/ALLrjA8zLr++PEE080phhWZdqijlTRESHWEmhq3dlnn20Eu3anBet5YynA0vuyQYMGoboq4PfVRaeT6vuEUjmBHTt2GNNozWnpehZ9v2u/6NR0M0DV7+sUdv15c+jQIU+YpMerv07p1eP9lcoGWIHCq2CBejR+rlVOnlchgAACCCCAAAIIIBBawPUBlj5Q6Ogrc70fDWJ0moZOJws0jUunWLzzzjuycuXKCutLaXiha/r4W1sqGr/oWwMsDR/MNVYqO43Q94FdH2h93dy8BpbVQqd9du3aNfQdHOIIJ9Y2Onz4sDzzzDPGA6tZgq075cQ1QzXcOtIuPT1dhgwZYoS64RbruerUqSPDhw+X4447LmCAVZWpSKHqFyjA0vdtr169pFWrVqFO4fl+LAVY1lF2thvJgY4I6Ptc1w7UQEqL3m8aoOv01WBrIX799deyaNGiCtMNddSvft76WzOvMgGWv/BKf/7pyEsdlRpovcRo/FxzpDM4CQIIIIAAAggggAACfgRcHWBp+KKLVZtTB/Uv4ToCQ6c32Sl79+6VJ554whNi/epXv5IRI0ZI7dq1j3l5NH7Rt4Y2OsLEHD1WmWmEuhi8tlfbrYGGLthuTiV0+wgsq4VTD/NOhUkHDx6Uxx57zDPFLlILgge7z4Mtum7n/WEeo/fc3LlzpaioyPiSv/DQyfdHqLoFW9xcQzUN1zRks1MIsOwocYwK6GLtS5cu9WD87ne/k6uvvjroenfmwfqHB/3sNUNuf6MYzWPDDbA0vHrllVeMjQ30jzNa7IRXepyT71unPku52xBAAAEEEEAAAQQQqKyAqwMs6y/f1nV5QjVaf/HXtYI2bdrkOVR3sbvwwgtdGWDplKwvv/zSEzrpSBMdcWJ3N0LfEEinlOloHF3PRQsB1i9dXpW1opYtW2bsjmiWQPdSpB70dKSIrlul7xMtOupDpxGGO4XMdz2tQCO5nHwQDvW+9Q2ddIqiTp3UANEs4UwlJMAKpc33TQHf3SM1KNU/duhUWbtF/1jw5JNPeoLgQD+vwgmw/K3JpX/Iufzyy43NJEL9bHDyfRupzzW73hyHAAIIIIAAAgggkHgCrg6wrKNyKhM+6G5S+pdxnSalRf+qrqGQtUTjF31/7dMAwdxB0N9UrmC3qO/Dulpp0b/aayHA+kWuMveQaW4doRHoXJF60NOHWw3V3nzzTaOKOmVU13lr2rSp7U+yvLw8efzxx+XAgQPGawJNjXTy/RGqctbQSd+veh+bIVY4UwkJsEJp830V8B29qv+uzBRZ63upbt26RghmrtFoStsNsKoaXun1nHzfRupzjTsSAQQQQAABBBBAAIFAAq4OsKw7o1VmYXPzF3gNsHQ0h251rtNCrCUav+j7C7D0r/a6Dos+DGkgoVPp7EyZ9H0AM8OqTz75pFoDrMLCQtm5c6exc6COBjLX71LnX//613LeeecZo938rQOj/uHs1lfZKYVOPnS5LcBSQ2tAG+6oPZ2eq9N0zbXSdH05f4vcO/n+CPVx7C900uvrOkPm4tp2pxISYIXS/uX71vsg0OhCf2f76KOP5KmnnjLuoUBT5zSM0U0R9LNi9+7dxlRc/Zoer58P9erVMz4r9LNON22IdLFOV6/sGoQ6iksttU16j2qgXLNmzQrNsRNgqY2O9tR1HM17Xkde6ftT/wgTauRVoLCsMsGceS4nP0sj3b9cDwEEEEAAAQQQQCA+BFwdYGkgoqNDdFqdllC7O1WlS5x8QLf7i76/AEsXmp83b17Y0wh91zEyH1Jef/31agmw9GHv1VdflZdfftkzsi2QvYZZusiwtsu6Y12sBVhum0Ko5tb3SDij9qwjuCK1Rlyo96m/0EmnR6r/tm3bPC/XQPvaa68NuishAVYo7V++rzu46nTU7777zvi33ena1nvI3/135MgRIyTVACtU0fBdN9rQIDbQJh2hzlHZ7/tOpdWAKNjufpW9hr4uVIDlVHjl71oEWFXpOV6LAAIIIIAAAgggEG0BVwdYivPaa695ptSZIVaXLl2MXQh1hJJTxS0BVocOHSq02W4g4fvwpbv36ULcdh/ewzHUwER3hTQX1rf7Wp2apqOodKdFs8RSgGVdxF3D1GHDhkn9+vWPIbAbYNq1C3Wc73sknFF71jW0go3ecvL9Eao9ge7bH374wQi0zV3itK06Ukg/CwIVu+8BJ/vMdy2lYFN3rYvVV3aUYShPu9/3/QzREUS6WL6OjApWdCSVbm5gTu+0TtG29pmdulRneBTs+l999ZVn9KsepwGajgrT9aYCjSK10x7rMcECLA2vtm/fLs8991yFkVe9e/eWFi1a2B55ZV7Tyfetk++RyrjxGgQQQAABBBBAAAEEXB9gaWCi01P27NlTobd0OkXjxo1FR2GceeaZVX7AiMYv+oHW+PJ9kLITSPiOwvENVuw+vNt9G+jIK32w0t3vzKKjqtq0aWNMaznhhBOML+tDrU630xFgOhXSLBdccIHog5i/4NHNuxBqG/Qe1FFuZgm2kHikH/S++eYbI0TIzc01qmd3qq3vLoah1s9y8v0R6n4Ldt/u2LFDnn32Wc/Dvd5zunC9v51F9Tp23wNO9lmsBljW96AZhAfrL3VbsGCBMR3QugGAfu355583pg2agZCGjbpZhfaX3nO6q54GkrrL3jvvvOPZZS/YaMBQ909lv6/13bhxo6xfv95oj1k0UNMp0fq+Ovfcc426V2V0WLAAy3p/q5GuAaefnXanDfq238n3rZPvkcr2Ea9DAAEEEEAAAQQQSGwB1wdY2j06BUUDBHOhaX9dpkFKgwYN5JxzzjHWudIH23B+4Y/GL/qBAixdryucaYS+0wd9F+G2+/Bu9y2gD1c6+spcL0mNBw0aFHCUho7K0H4zpyUFW3zbbQGWrimmQZy2+X//+1+FIE5DwiFDhhj3m78SzsgyO/ahRuZof2ho8t577xmns/Pwb13zR3et1CDId4RcsAdhO/UOdkyzZs2kf//+fg8Jdt/6C1GDTSW0+x5w8uG8sgFWVUyd2KTB+rkTaEF/s57W+856D+nn9syZM+Xw4cPGS3RKno4wDfS5rAHW0qVLQ67HVhWnUK/VNq1atUq2bNlSIcTyfZ2GV7o7oW6WoOv86fTWcEYDBwqwrOGVec3WrVsb6zaG8/PMfG00fq6FMub7CCCAAAIIIIAAAghUViAmAixtnD5cbdq0yfhLvbmjYLBGa6Clo2R0/SWdBhPql/9o/KIfbJdF32lhoaYR+ps+qDZ2H97t3DzWh1t9YL7xxhuN3bqCla+//tqY9qVr7GgJFJREKsCy09Zgx2i7+/TpYwSlgUqkAyyth+9ImEALafvW1zpdKtRoG+v7o6qOlQ2w9LrhTCW0+x4gwPqlR3XUpC4criVUKGadgmq9h3zf09bRWf7uHx3pOGfOHCM41oBI75GLLrqoqrda2K/X0Ve60Pzy5cuNey1U0UBLQywdWaZrh4UKs/wFWPqzyndkoe81dbSxfuZoUBtuicbPtXDryPEIIIAAAggggAACCNgViJkAy2yQufOd/oVcwxGdghKq6MOFPgCcdNJJAQ+Nxi/6wQIs32lhwaZ3BZo+qA21+/Aeyk+/b61rOLvd+QZsgdri9gBLQyEdcdGjRw/RHcqClWgEWNa1iDRg0xFOgR6mfQPSYOt5me10U4CldbKO1tFpXTqCzJzGatbb7nuAAOsXMWsopaGMLqrur/juyunvHrK+p0ONwLLzORTJY/Rny969e41Q7+OPP7b1hxN10CBPp0oGmmZofS/pqEfdadD8w4yeQ/8w8OGHH3pGgYWaKhvIJRo/1yLZR1wLAQQQQAABBBBAILEEYi7A8u0e/YVfR5Low6du5f79998HDLR0RJauv6R/xfY3Gisav+gHC7C0bU8++aQxEkCLdXFk0+Gzzz6TJ554wnj40TXBdEqfuduf3Yd3O7e878NqqPWSrOfbt2+fzJ07V3RanpZOnToZU4l8ixsDLH2w1NBTR4LoCInjjjvODpVxP+qua2bRdXOCjdgKddJGjRrJ8ccfH+ow8Q0Kta4jRowwRrJYi3XnwlBhl77e+v7Q82q4Yd1ZMmQl//8ADQEDjd6zc9/qVC+dzqrTrszib401O+fS17shwLr44osDTksN5arvSZ3yp+FHVYqOPlq0aJHHNdCISevnk797yLqzoX7u6vuoffv2xqjYUCOVqtIOp19rrtWlQZZO1dUdFQONBNZ26r2o0/78vT+ChcHaf3379pXf/OY3xvTrTz75xNMU/doNN9xgjIyzW6Lxc81u3TgOAQQQQAABBBBAAIFwBWI6wLI2Vh9qdb0lDVv0gVR/efctOhXj+uuvN0bSWEs0ftEPFmBp/Xyn89StW9cIJGrUqFGh6qtXrzZ2LdTSvXt30Ydgs9h9eLdz0/heJ1g44u9cobaN19dEKsBq165dBSOzvroAut4zOrLPXHhe75eWLVuK7nqZkZFhh8k4xskwxPZFRYxF5jUoLCoq8ns/mOfyPc7OJgH6OiffH6HaZPe+1dFCOj3VnOblb6qV3XM52WeVXQMr1Fpnodyc+r7uMKoBrH6eBpr65zsFNdiU1ZdfflnWrl17zHpS2lcaYulIpcqsWehUWyt7Hg36dNSjWr355pt+RwMHWrsqUIBlhlfmzyfrzqeV2Z3Ryfetk++RyrrzOgQQQAABBBBAAIHEFoirAMu3KwOtYxJoREE0ftEPFWCFmkaoQYs+wOvi9v62vbf78G7nLeD7UK6jgUaNGmUsFm6n6MgrHSWm03G06Dox+rDuOwIjUgGWv9Ffvm1QU31415FtZtEpqDrywc4oqGgGWHYX4fYNI0Otr2YaOPn+CHXPhHPfhppKaPdcTj6cx3qA5fu5on3Vtm1bY1qcb7G7Rp+GYMuWLTN2LvXd2c96D+hIpSZNmhjhso7Mq8ouf6Hur+r4vi5Uv2LFCmMksNnOQOGfvwDLGl6ZdbTe33pOHWWro+3sFCfft06+R+zUnWMQQAABBBBAAAEEELAKxG2AZTZUH8Y0PNGAREug6W/V+Yv+FVdcYSwmby2hAqxQ0wh9pw/6C4XsPrzbeVs4GWDpA6ouAO87FcYtAZZa6BQ7nb6zZ88eD41O49MQy84UrWg+6PmO2vO3LpF1raxgaxz53hdOvj9C3W/h3Lf+phLqqLlevXoZ73W753Kyz3zfKzoNVdfm0uDcWnzrpt9zywgsrYvvdFTr6E9rIB1qPTydfqfT7nQklo4qClV0lGnPnj2N6YahNt8Ida5Ifl/buX79etm4caPnsv6mflvfS4HCKz2Jv103NXTWe8pOoO7k+9b6Hgn0cy2S5lwLAQQQQAABBBBAILEEXBtgffvtt/LMM88Y07l0epcuJOw7PS6cbvKdEqOv8zcKx/pQFmjKnp3r2n0wDRVg6bWCTSP0HUlzzTXXyIUXXlihenYf3u20qaoBlu4uZoaI/nagc1OApR7W6Wn6NV0/7dprrw25do+TYYidvvE9JtTOcL7vhVC7zPme18kH4VBtCve+tU610ulp1113nejaY3bPZb3/Aq05F6ru1s+RYKMV7X5OhLpmdXzf18M6zdR3CqqOnNIwWtdnslN0pNL27duNabbBNuGoys57durhe4z+oWDp0qXGCFHdJETDRt+1BMM5nzUg9hfW25lS7XtN666b+j1/6735q2c0fq6F48WxCCCAAAIIIIAAAgiEI+DaAMt3+pwZHuhDaWX+Iq+Lu8+aNctYs0SLrruiC+VaH2J8F00Pd50n33MtXrzY2CVNS7AHPDsBVqBphL4LJAeqq92Hdzs3zLp164wwQEu4NnYe2NwWYGk7dYFw363t9d7r3LmzXHbZZUHJohlg6fQlnbKl6/Jo8X2A1tEcGkTqaBgtOg1p8ODBthZid3OApW3R9mq7zelb5iiVbdu2id67WoIFdtbPG38jGu28T/QzZsaMGZ51uXT6qY6W8Tdyz80BlnU6qu8oK9/RWYGmZNuxMtcs1PeLvtc0fPWdZqhTlHXdP91hsjqLdaSrbjAwcuRIWyOcrPXSNukUZA2KtejugX/84x8rbABh5/PQel410sX1dbdCLfpZpKMMtV+CFWvbwv3srszPtersK86NAAIIIIAAAgggkNgCrg2wrDtYVeVh5ssvvzTWitKpYVoCrYPkO6JJHxAGDBhgjOIIp1jXjwn2wGAnwAo0jVDXWtFpbvrAFOhh28kAqyq7EPpOdQzk78YAy9/0HQ0ihgwZEnS3uGgGWOobaBFu39FZwRbe9ne/uz3A0r5asGCBvP/++57q61RC/dwwp3QFC7Cs79vKhhjWez1YEObmAEsRfd/z5lppujaV/jFAN8vQomtj6RpZThQdnaWjbnXXUjOk0U03dCphdRcNP9944w3Pdfv06WOMcgq36AYKOmXdnH7sxAgsrYMGe88//7xs3brVUyX9LNIAumHDhkGrGemfa+GacTwCCCCAAAIIIIAAAnYFXBtgWUeSaIM6duwoHTp0CHsUlu+Cw8GCKQ0e9CHYHAWgD04aYoWz3bt1umLjxo0DTkexE2Bpu32nEZojOnR3L21XsCDCyQDLWtdQ69743oC+IzYCrUHmxgBL2+Bv+s6ZZ55prIelo+v8lWgHWBrUamCrwa0Wc50r30Ai3IDG7QGWttPfVEIdvaPTkbUEC7D0Pa8jXHQkkBa7I1x8+9/fZ5Z1Z1Df490eYPkGnuY0Qg2wzODc3xprvu3Thdt1tJ9uMqH9oGGLLkIerNgJu+3+cAvnOOvntoZCOjVS1zALp/juzqiv02nH1pHDlRmBpefSqfQ6FVs9zXL66acbn0XB6hnpn2vheHEsAggggAACCCCAAALhCLg2wNJGWEMNXRdFR0/pX/zt7lKlf82fN2+esZaWlmAjuazrl4S7bbl1wXi9XrARCnYDLN/pTRqa6PRHDbD0QSZYe5wMsKxTijQM0Ac8HWEQrOg6Nxqm6Ig6LYF2vXNrgKV1tu4EFirciHaApXX27Xud5qWjxnSdH3NqUzgBpJ4vFgIsrad1KqHvvRlqzS9riGF3hIt5DQ1fNNzRdYe0hAp43B5gWUM9XRdMizlSKdQ0S9+RP6HsfQ11BJN+3mjxt7ZfOD/g7B5rXStKX3fWWWcZa97Z2bhBj7du/hDojwuVDbD0GrpOl/qY95h+rXXr1nL11VcH/MNOpH+u2TXnOAQQQAABBBBAAAEEwhVwdYDlb9qEPhToX501GKpfv37AX9p1SpEGD2vWrPGEV3bWMLI+VGpQpoujd+nSpcKueb7QWk/9y/uSJUtEwyaz6ELww4cPl5o1a/rtF7sBlnUaoQYSOqpEv37OOedI//79/Y4SczLA0gbo6BRto9pq0fVddLHjevXq+W2fjojRB3pzupH6d+vWze9i/G4OsPxNT9O269pG/tbncUOA5TsSRMODHj16GDvL6cOsjoLRQEt3VrRbYiXA0veE3nOffPLJMU0LFaL4CzE0vNDPGl03L1BorveHjjbSwCacYMHtAZYC+oZ6GpZr0XvBzhRU38Xe9XWhdvI0F1M3R8GFCgDt3rt2j9Np2U8//bRnnSl9nS7Cr+ve6UiqQCNxzc//5557rsLoKF3YXkdH+e62avpNnz5djhw5YlTN36YWgeqs19IpsbrboTlS2M6C95H8uWbXm+MQQAABBBBAAAEEEAhXwNUBljbG+ldt3wZqMHTqqacagZZuva5Fp718+umn8sUXX3j+im++xs50i0DX04eEBg0aiE4JNEMLfVjVv4jreif6UOdb7IzesBtg6Xl9pxGa1wn1EOl0gOVvTSgdEdamTRvR0Rka6mjRkESnq2mdzZFv+vVg/m4OsLTu1pFk+jVdY0kXUrY+2FoDLF1HTYPGqhQNnXTqYqBpi9ZzWxeT1pFyOhpRH3ors/C2NcA68cQTjamJdusTqO0aamjzH7NrAAAgAElEQVRI4Fuqet/66ys9f6gAS4+xjtg066XvZw0kdOF7M5DQzxq9b3XklTliKJzPGmuooLus6mdMVYp+Dur7LJxpz8GuZ10bzDzWzhTUQMGvTgVv2rSp5OTkGKfTz1Gd7qp/bPCdHmf3/RVOABSsrf7CIfN4vc+1b/TnzUknneSpt/6s0Z8BR48etf35X5URWHoRfz+jggXqgV6jX6+On2tVuX95LQIIIIAAAggggAACwQRcH2Bp5fUhSkf+fPjhh5XuTZ3uotNB7KxpogGMLiZsLsQb7kX1YVen+elDWrASToBl3SVNzxtqYfuqBgH+6q4PT9oX5lQ0uzb6UN2vX78Ku3H5vtbtAZbWVadtrl27tsLIB13fxrrQvzXAsmsU7DgNeUaNGmX0ud2io4J0F0Xfnd30tZVZeNv60G23DqGOGzhw4DF+Tty3Gp6uWrWqQtvtBFhaXx29pTuJmtNeQ7XB+n1dP0nbpRs4BCvWACvc6/g73t+i4VU9r+8adua57E5B9beGnJ366Fp/OnrJGm7qa63vL6cCLD13WVmZsbag7lxp7vhnp76+x2iddfF5DYr9laoGWHpO/QPN3LlzK/yBINCIL7MOkfq5Fq4XxyOAAAIIIIAAAgggYFcgJgIs88FCp5a89NJLnqkXdhqpIxKuvPLKoFOA/J1HR1Tog8ymTZsqTAsKdk0dEaWhlU7X0hEKoUo4AZZ1GqGe298Cwb7XdCII8NcGHVnx6quvGoGOdeSJ9XgduXDppZdKu3btgo7WiYUAS8M7XX/G3CVN2+pvmqhbAizr2jda31ChZ6B7NtYCLH9TCe0GWGqgO+KtXLnSCM011LBT7N7r5rliJcCyLkyu7dT17zQwsVP0PtQF8vUPAtYw1fp6naapgZSu6WSdemceW50BlnkNHcWn/W+nzuZrdDST7lwYbLq5HutEgKXnsYa0dtZsjMTPNTv3BMcggAACCCCAAAIIIFAZgZgJsMzG6QOQrqmko0t0+oauI6K7M/muB6IP6TrVT9et0Skfdhd8DxTW6IiM7du3G8GFThXx/cu8ToPRsEqniLVo0cJWcGVeJ5wAy3xg0YcqLcF2U/T3gBzOw7vdG0ndd+3aZUwX1OlUGvBo0VFuOs1SFxfWh9GMjIyQp4yFAEsb4W8RZQ3nNCTVPtHilgBL67Js2TLPotv672BrpgXrpFgLsLQt1qmElXkPmPf4zp07jc8d388a/VzRgFxH2uh9rqM87dzr/t6fId8gNg+ojhFY1g0cKjMFVT+fdRTpli1bZPfu3UaIY36OaiCmnxca/l900UUhP0MjEWCZ3Gb/a5Cp95P+26y3vt/1819/xoTT/04FWP6maOpUY12XUKe6Biv62ur6uWbzVuUwBBBAAAEEEEAAAQTCFoi5ACvsFvICBBBAAAEEEEAAAQQQQAABBBBAAIGYFiDAiunuo/IIIIAAAggggAACCCCAAAIIIIBA/AsQYMV/H9NCBBBAAAEEEEAAAQQQQAABBBBAIKYFCLBiuvuoPAIIIIAAAggggAACCCCAAAIIIBD/AgRY8d/HtBABBBBAAAEEEEAAAQQQQAABBBCIaQECrJjuPiqPAAIIIIAAAggggAACCCCAAAIIxL8AAVb89zEtRAABBBBAAAEEEEAAAQQQQAABBGJagAArpruPyiOAAAIIIIAAAggggAACCCCAAALxL0CAFf99TAsRQAABBBBAAAEEEEAAAQQQQACBmBYgwIrp7qPyCCCAAAIIIIAAAggggAACCCCAQPwLEGDFfx/TQgQQQAABBBBAAAEEEEAAAQQQQCCmBQiwYrr7qDwCCCCAAAIIIIAAAggggAACCCAQ/wIEWPHfx7QQAQQQQAABBBBAAAEEEEAAAQQQiGkBAqyY7j4qjwACCCCAAAIIIIAAAggggAACCMS/AAFW/PcxLUQAAQQQQAABBBBAAAEEEEAAAQRiWoAAK6a7j8ojgAACCCCAAAIIIIAAAggggAAC8S9AgBX/fUwLEUAAAQQQQAABBBBAAAEEEEAAgZgWIMCK6e6j8ggggAACCCCAAAIIIIAAAggggED8CxBgxX8f00IEEEAAAQQQQAABBBBAAAEEEEAgpgUIsGK6+6g8AggggAACCCCAAAIIIIAAAgggEP8CBFjx38e0EAEEEEAAAQQQQAABBBBAAAEEEIhpAQKsmO4+Ko8AAggggAACCCCAAAIIIIAAAgjEvwABVvz3MS1EAAEEEEAAAQQQQAABBBBAAAEEYlqAACumu4/KI4AAAggggAACCCCAAAIIIIAAAvEvQIAV/31MCxFAAAEEEEAAAQQQQAABBBBAAIGYFiDAiunuo/IIIIAAAggggAACCCCAAAIIIIBA/AsQYMV/H9NCBBBAAAEEEEAAAQQQQAABBBBAIKYFCLBiuvuoPAIIIIAAAggggAACCCCAAAIIIBD/AgRY8d/HtBABBBBAAAEEEEAAAQQQQAABBBCIaQECrJjuPiqPAAIIIIAAAggggAACCCCAAAIIxL8AAVb89zEtRAABBBBAAAEEEEAAAQQQQAABBGJagAArpruPyiOAAAIIIIAAAggggAACCCCAAALxL0CAFf99TAsRQAABBBBAAAEEEEAAAQQQQACBmBYgwIrp7qPyCCCAAAIIIIAAAggggAACCCCAQPwLEGDFfx/TQgQQQAABBBBAAAEEEEAAAQQQQCCmBQiwXN59H374oVx33XXSunVrefjhhyUrK+uYGpeVlcmmTZtk5syZsnHjRikuLpY2bdrI0KFDpWvXrpKRkeG3lXv37pVHH31U1qxZIx9//LG0aNFC+vTpI0OGDJE6der4fU1hYaGsXr1a5syZI5s3b5a0tDRp3769jBw5Utq1ayfJyckxVz+X3wJUDwEEEEAAAQQQQAABBBBAAIGEFyDAcvEtcPjwYRk+fLgsXbrU+F9/AVZpaaksWLBARo8eLUePHjWCLg2VduzYYfx7woQJxn85OTkVWqrfHzFihLzxxhvSpEkTadCggezevVv27dsnnTp1kmnTpknjxo0rvEbDq4ceekjuvvtuqVmzpjRv3twIy7Zu3Wr8+4EHHjDOmZqa6nmd2+vn4u6naggggAACCCCAAAIIIIAAAggg8P8CBFguvRVKSkpk8uTJMn78eKOGgQIsHQXVv39/qVevnkyfPl0uuOAC4/g9e/bImDFj5LXXXpPZs2dL3759PS09ePCgcb4NGzYYodgNN9xghE65ubkyadIkuffee+Xmm282wirfEV+LFy+WYcOGSdu2bY1rNWzYUMrLy2Xbtm1GgPbNN9/IwoULjdFfZnF7/Vza/VQLAQQQQAABBBBAAAEEEEAAAQR8BAiwXHo76JRADZY0kHr33XflsssuO2YElo6IGjdunEydOlWWLVsmPXv2rNCaXbt2GcFV06ZNZe7cuVKrVi3j+8uXL5devXoZAZeGVL5TDH/66ScjjFq/fr2sWLFCWrVqZbxGR4Pp1EIdbeX7dfOC69atk969e8vgwYM953R7/Vza9VQLAQQQQAABBBBAAAEEEEAAAQQsAgRYLrwlDhw4IAMHDpTjjz9ebr31ViNQ8rcGlk7369evn6Snpxsjn+rXr1+hNXl5eXLLLbcYa1ytWrXKCMOKioqMUV068kpDp44dOx4j8PTTTxvh2ZQpU4zra3n77belW7du0qFDB2P0lU4Z9C06qkvrotd85plnjNFZbq+fC7ueKiGAAAIIIIAAAggggAACCCCAgB8BAiyX3RY6aukvf/mLvPjii6JT9nR01LXXXus3wNLRULpelX7/kUcekezs7GNac//99xtrVuk6WTrVUEdSaTi2f/9+efbZZ43RWdai0/4uvvjiCtMWlyxZYozmuueee4z/kpKSKrwsPz/fCLsee+wxef31141phG6vn8u6nuoggAACCCCAAAIIIIAAAggggEAAAQIsF90aup7UokWLjIXQZ8yYYQROn3zyScAAa+XKlXLVVVcZwdHEiRONkVjWoiOzBgwYIPfdd5/cddddnlFRepw5Usr6Gt2RUEMxXVdLX1+7dm1jxNbYsWMrjMqyvs4alrm9fi7qeqqCAAIIIIAAAggggAACCCCAAAJBBAiwXHR7fPjhh8YaUjrVT9em0p0DzTDJ3xRCazjlrynWY/yFU3YCLGs45e9a1mPcXj8XdT1VQQABBBBAAAEEEEAAAQQQQAABAiz33wPm4ukaMM2bN0/OOusso9IEWLWP6Tx/IVxlArZw7wpdB4yCAAIIIIAAAggggAACCCCAQLwL6MAatxVGYLmgR0pLS42peRrCzJ8/35gWaBYCLAIsF9yiVAEBBBBAAAEEEEAAAQQQQCCBBAiwEqizw2nqpk2bjF3/dM2re++9V1JTU20FWOvXrzcWcf/zn/9shF8pKSnHXNacxvfAAw8Yx3311VfGdbT427lQv26GZqeccooRqNWqVctYnF3X5po1a5axuLu/Yo6C0sXndQ0tt9cvnD7iWAQQQAABBBBAAAEEEEAAAQQQiJ4AI7CiZ++5shn82KlKs2bNRHcEbNKkiet3+WMXQjs9yjEIIIAAAggggAACCCCAAAIIIBBKgAArlFAEvv/oo4/K6tWr/V4pPz9fduzYISeccII0btzY+N8HH3xQTj/9dM+Ogrr7oL/RVEePHpVRo0bJhg0bZNWqVcbi8EVFRTJ+/HhjV8F169ZJx44dj7muOdpKpzXqDodadP2nbt26SYcOHWT69OlSs2bNCq8zR3bp+c3dDfft2yf9+vUzdkd0Y/0i0LVcAgEEEEAAAQQQQAABBBBAAAEEHBAgwHIAsTpPEWwNrMLCQhk3bpxMnTpVli1bJj179qxQlV27dknfvn2ladOmMnfuXGMqoJbly5dLr169ZMyYMcZuhxkZGZ7XmYvJ6/S/FStWSKtWrYzvHT58WIYMGWKM+vL9uvlCDcN69+5t7KJontPt9avOfuPcCCCAAAIIIIAAAggggAACCCDgnAABlnOW1XKmYAGWXnDz5s3Gmlb16tUTHcnVsmVLSUpKkj179hgB1Zo1a2TBggWeda/0NQcPHjTWsdKRWToSa8CAAUaIlZubK5MmTTLW4dLv6/eysrI87dK1rYYNGyZt27Y1QjMdBVZeXi7btm2T0aNHy/79+0WP0e+bxe31q5ZO46QIIIAAAggggAACCCCAAAIIIOCoAAGWo5zOnyxUgFVSUmIsrD5hwgTRKYOtW7eWtLQ0Y9qh/lu/rv/l5ORUqNyWLVtk5MiRsnPnTmM9rQYNGsju3buNaYm6MPy0adOMKYu+RQMuXQxe/9MphM2bN5fi4mJjVJb+W7+uC737LkLv9vo532OcEQEEEEAAAQQQQAABBBBAAAEEnBYgwHJa1OHzhQqw9HJlZWWiOxnOnDlTNm7caIRKbdq0kaFDh0rXrl0rTBH0rd7evXuNUVs6Skuv06JFC+nTp48xVbBOnTp+W6LTAnW9rjlz5hijvzQsa9++vRGGtWvXTpKTk495ndvr53CXcToEEEAAAQQQQAABBBBAAAEEEHBYgADLYVBOhwACCCCAAAIIIIAAAggggAACCCDgrAABlrOenA0BBBBAAAEEEEAAAQQQQAABBBBAwGEBAiyHQTkdAggggAACCCCAAAIIIIAAAggggICzAgRYznpyNgQQQAABBBBAAAEEEEAAAQQQQAABhwUIsBwG5XQIIIAAAggggAACCCCAAAIIIIAAAs4KEGA568nZEEAAAQQQQAABBBBAAAEEEEAAAQQcFiDAchiU0yGAAAIIIIAAAggggAACCCCAAAIIOCtAgOWsJ2dDAAEEEEAAAQQQQAABBBBAAAEEEHBYgADLYVBOhwACCCCAAAIIIIAAAggggAACCCDgrAABlrOenA0BBBBAAAEEEEAAAQQQQAABBBBAwGEBAiyHQTkdAggggAACCCCAAAIIIIAAAggggICzAgRYznpyNgQQQAABBBBAAAEEEEAAAQQQQAABhwUIsBwG5XQIIIAAAggggAACCCCAAAIIIIAAAs4KEGA568nZEEAAAQQQQAABBBBAAAEEEEAAAQQcFiDAchiU0yGAAAIIIIAAAggggAACCCCAAAIIOCtAgOWsJ2dDAAEEYl7gs+/K5Dd1k2O+HTQAAQQQQAABBBBAAAEE4keAACt++pKWIIAAAo4IzNpYJCPapztyLk6CAAIIIIAAAggggAACCDghQIDlhCLnQAABBOJEoFxEev87T577U7YkxUmbaAYCCCCAAAIIIIAAAgjEvgABVuz3IS1AAAEEHBM4klcuvf6dJzMGZ0mTk5hG6BgsJ0IAAQQQQAABBBBAAIEqCRBgVYmPFyOAAALxJaDrXw2bky9DLkmXfr9Pi6/G0RoEEEAAAQQQQAABBBCIWQECrJjtOiqOAAIIOC/w1p5SGb+4QJo1TJEp/TOdvwBnRAABBBBAAAEEEEAAAQQqIUCAVQk0XoIAAgjEq8BLu0pk0upCSUkWWXNHjqSlxGtLaRcCCCCAAAIIIIAAAgjEkgABViz1FnVFAAEEqllg4eZieWJTkXGVB6/NlFa/IcGqZnJOjwACCCCAAAIIIIAAAjYECLBsIHEIAgggkCgCU9cWyQtvFxvN7d0qTUZ2SE+UptNOBBBAAAEEEEAAAQQQcLEAAZaLO4eqIYAAApEW+NuyQvnvxyXGZRvVSZY5N2VFugpcDwEEEEAAAQQQQAABBBA4RoAAi5sCAQQQQMAjMPqpfPngQJnn38tuyZbjc5IQQgABBBBAAAEEEEAAAQSiKkCAFVV+Lo4AAgi4S6D/9Dz55sdyT6XGd8+QjuekuquS1AYBBBBAAAEEEEAAAQQSToAAK+G6nAYjgAACgQU6T8yVEu8ALOlwTqr8uXsGZAgggAACCCCAAAIIIIBAVAUIsKLKz8URQAAB9wj8lF8uVz+cV6FCOn1QpxFSEEAAAQQQQAABBBBAAIFoChBgRVOfayOAAAIuEvj8YJkMfTz/mBrNGZoljeomu6imVAUBBBBAAAEEEEAAAQQSTYAAK9F6nPYigAACAQTe/rxUxi0qOOa7I9unS+/fpeGGAAIIIIAAAggggAACCERNgAAravRcGAEEEHCXwLp3S+SfqwqPqdSFp6fIxL6Z7qostUEAAQQQQAABBBBAAIGEEiDASqjuprEIIIBAYIFFW4plzitFxxyQliKy5o4cSWEWIbcPAggggAACCCCAAAIIREmAACtK8FwWAQQQcJvA9PVFsvytYr/V+le/TGlxWorbqkx9EEAAAQQQQAABBBBAIEEECLASpKNpJgIIIBBK4N7lhfLaRyV+D7vuojQZeml6qFPwfQQQQAABBBBAAAEEEECgWgQIsKqFlZMigAACsSdwy9MF8t6XpX4rfma9ZJl5Y1bsNYoaI4AAAggggAACCCCAQFwIEGDFRTfSCAQQQKDqAgNm5MnXR8r9nihJRFaMzZYamfr/KAgggAACCCCAAAIIIIBAZAUIsCLrzdUQQAAB1wpc8VCuFPnMIDz1xGTZ/32Zp753XZ0hl5yV6tr6UzEEEEAAAQQQQAABBBCIXwECrPjtW1qGAAII2BbILSyX7pPzPMdnpon0bpUmCzZ7F3Xv0jxVxl6ZYfucHIgAAggggAACCCCAAAIIOCVAgOWUJOdBAAEEYlhAR1oNnp3vacEpJyTL2CvTZeyCAs/X6hyXJItvzo7hVlJ1BBBAAAEEEEAAAQQQiFUBAqxY7TnqjQACCDgosH1vqdz+jDesatYwRSZdlyndJ+dKgXcQljw1Iks03KIggAACCCCAAAIIIIAAApEUIMCKpDbXQgABBFwqsOG9EnlwZaGndpf+NlX+2iNDJiwpkDc+8+5MOKZzulx1QZpLW0G1EEAAAQQQQAABBBBAIF4FCLDitWdpFwIIIBCGwJKtxTL75SLPK3T9q5Ed0mXZm8UyY4P3623OTJH7emeGcWYORQABBBBAAAEEEEAAAQSqLkCAVXVDzoAAAgjEvICGVBpWmWX4ZenSp3Wa7D1YJkMe966NpYu7r7wtR1KYRRjzfU4DEEAAAQQQQAABBBCIJQECrFjqLeqKAAIIVJPA/SsK5dUPSjxnn9A9Q9qfk2r8u9cjeXIkt9zzvanXZ8rZp6RUU004LQIIIIAAAggggAACCCBwrAABFncFAggggID8aX6BvPuFd62ryf0zpXnDX0Kqf64qlHXvesOt6/+QJjf8IR01BBBAAAEEEEAAAQQQQCBiAgRYEaPmQggggIB7Ba6fmS8HDpd5KjhveJacWvuXeYIb3yuRB3wWeNfRVzoKi4IAAggggAACCCCAAAIIREqAACtS0lwHAQQQcLFA54m5UuLNr2TlbdmSk5Fk1FinD+o0QrPo+le6Dpauh0VBAAEEEEAAAQQQQAABBCIhQIAVCWWugQACCLhYIK+wXLpN9gZUqckia8fnVKjxTXPyZc933oRLdyLUHQkpCCCAAAIIIIAAAggggEAkBAiwIqHMNRBAAAEXC3xxqEwGPebdabB+rWSZPzKrQo1nbSySpW94dym86oI0GdOZdbBc3K1UDQEEEEAAAQQQQACBuBIgwIqr7qQxCCCAQPgCO/eVytiFBZ4XntMgRR4ZWHGNq7f2lMr4xd5jTjkhWZ4aUTHkCv/KvAIBBBBAAAEEEEAAAQQQsCdAgGXPiaMQQACBuBXY+H6JPPBCoad9l5yVKnddnVGhvcWlIl0m5UqpzzpZi2/OljrH/bJOFgUBBBBAAAEEEEAAAQQQqE4BAqzq1OXcCCCAQAwI6NRAnSJolp4XpsmojsdOD7z9mQLZvrfUc9xtV2bIlc1TY6CFVBEBBBBAAAEEEEAAAQRiXYAAK9Z7kPojgAACVRSwrm9106Xp0veiY7cYXLSlWOa84g26/I3UqmJVeDkCCCCAAAIIIIAAAggg4FeAAIsbAwEEEEhwgX+8UCgvv1/iURjfPUM6nnPsyKpPvimTkU94F3uvkZkkK8ZmC5MIE/wGovkIIIAAAggggAACCERAgAArAshcAgEEEHCzgC7grgu5m2XSdZlyfqOUY6pcLiI9puTJzwX6/34pM2/MkjPrJbu5edQNAQQQQAABBBBAAAEE4kCAACsOOpEmIIAAAlURGPRYvnxxyLs6+9ybsuS0Ov5DqfufL5RXP/SO1hp6abpc52e6YVXqw2sRQAABBBBAAAEEEEAAAasAARb3BAIIIJDgAt3+lSd5Rd5RVTotsGam/4mBL+4okckvencsbHFaivyrX2aCC9J8BBBAAAEEEEAAAQQQqG4BAqzqFub8CCCAgIsFCopFukzK9dQwNVlk7ficgDU++FO59J2W5/l+SrLImjtyJO3YGYcubjVVQwABBBBAAAEEEEAAgVgTIMCKtR6jvggggICDAgcOl8n1M70Ls9f7VZIsHJUd9ArXz8qXAz94pxxO7JspF55OguVgt3AqBBBAAAEEEEAAAQQQsAgQYHFLIIAAAgkssGt/qdy6oMAjcPYpKTL1+uBTAqeuLZIX3i72vOaa36XJiPbpCaxI0xFAAAEEEEAAAQQQQKC6BQiwqluY8yOAAAIuFnj1gxK5f4V3Tau2TVPlnp4ZQWu8+ZNSufs5b+jVqG6yzBma5eJWUjUEEEAAAQQQQAABBBCIdQECrFjvQeqPAAIIVEHguTeLZeaGIs8ZerRMk9Gdgo+m0nWzuk7KFe+y7yLLbsmW43P8L/xeherxUgQQQAABBBBAAAEEEEDAECDA4kZAAAEEElhg9stFsmSrdzrgkEvSpd/v00KKjH4qXz444F0H68/dM6TDOakhX8cBCCCAAAIIIIAAAggggEBlBAiwKqPGaxBAAIE4EXhwZaFseK/E05pxXTOk83mhg6gnXyuS+a97g69O56bKnd2CTz2MEzKagQACCCCAAAIIIIAAAlEQIMCKAjqXRAABBNwicPszBbJ9b6mnOv+8LlNaNgq9o+B7X5TKLfO962Dp9EGdRkhBAAEEEEAAAQQQQAABBKpDgACrOlQ5JwIIIBAjAoNn58v+771TAXUxdl2UPVQpLRPpPjlXdD0ss8y5KUsa1Qn92lDn5vsIIIAAAggggAACCCCAgFWAAIt7AgEEEEhggaum5MnPBd7l2Jf/KVt+lW1vMfa7lhbI/3Z7R2+N7JAuvVuFXj8rgblpOgIIIIAAAggggAACCFRSgACrknC8DAEEEIh1gZIykc4Tcz3NSE0WWTs+x3azVmwrlkfXeXcwbPWbFHnw2kzbr+dABBBAAAEEEEAAAQQQQMCuAAGWXSmOQwABBOJM4Osj5TJgRp6nVXWPS5JFN9tfx+qLQ2Uy6LF8z+vTUkTW3JEjKcwijLM7heYggAACCCCAAAIIIBB9AQKs6PcBNUAAAQSiIvDel6Vyy9PehdjPqp8s0wZlhVWXXo/kyZFc7xTEKf0zpVnD0IvAh3URDkYAAQQQQAABBBBAAIGEFyDASvhbAAAEEEhUgU0flsh9zxd6mn9xkxS5t1d4UwD/taZQ/rOzxHOOfr9PkyGXpCcqKe1GAAEEEEAAAQQQQACBahIgwKomWE6LAAIIuF1g+VvFMn29dw2rqy5IkzGdwwufXvmgRP6+whuCNTkpWWYMDm8Ul9udqB8CCCCAAAIIIIAAAghEX4AAK/p9QA0QQACBqAjMeaVIFm0p9lx7cLt0GdAmvF0EdQdD3cnQLLp/4Yqx2VIj095OhlFpOBdFAAEEEEAAAQQQQACBmBMgwIq5LqPCCCCAgDMC/1xVKOve9U7/u71LhlzRLDXskw+fmy+fflvmed3dV2dIu7PCP0/YF+YFCCCAAAIIIIAAAgggkDACBFgJ09U0FAEEEKgoMG5Rgbz9eanniw9emymtfhP+AuyzXy6SJVu9I7m6NE+VsVdmwI0AAggggAACCCCAAAIIOCZAgOUYJSdCAAEEYktg6OP58vlB78ipx4ZkyRm/Tg67Ee98Xip3LBI0hBcAACAASURBVPLuZljnuCRZfHN22OfhBQgggAACCCCAAAIIIIBAIAECLO4NBBBAIEEFejycJ0fzyz2tX3ZLthyfE/7aVcWlIt3+lSv6v2Z5emSWnFwr/DAsQbuCZiOAAAIIIIAAAggggEAIAQIsbhEEEEAgAQVKykQ6T8z1tFxjq/UTciT8+OqXU1inI95yebp0Pz+8BeETsBtoMgIIIIAAAggggAACCNgUIMCyCRWpw/bu3SuPPvqorFmzRj7++GNp0aKF9OnTR4YMGSJ16tTxW42ysjLZtGmTzJw5UzZu3CjFxcXSpk0bGTp0qHTt2lUyMvyvRVOZaxUWFsrq1atlzpw5snnzZklLS5P27dvLyJEjpV27dpKcfOyIC7fXL1J9y3UQcJPAtz+WS7/p3t0DT6yZJEtGV37an66BpWthmaXNmSlyX+9MNzWZuiCAAAIIIIAAAggggEAMCxBguajzXnvtNRk2bJgRXDVp0kQaNmwo+/btM/7drFkzI6C66KKLKtS4tLRUFixYIKNHj5ajR49K69atjVBpx44dxr8nTJhg/JeTk1Phdfr9ESNGyBtvvGFcq0GDBrJ7927jep06dZJp06ZJ48aNK7xGw6uHHnpI7r77bqlZs6Y0b97cCMu2bt1q/PuBBx4wzpma6t19zO31c1H3UxUEIirwwYEyGf1UvueaTU5KlhmDsypdB92FUHcjNEtmmsjqOyo/oqvSFeGFCCCAAAIIIIAAAgggEJcCBFgu6dYDBw7IwIEDZdu2bTJjxgzp16+fMZpJQyMNqG699Va5/PLL5bHHHpNatWp5aq2joPr37y/16tWT6dOnywUXXGB8b8+ePTJmzBjRUGz27NnSt29fz2sOHjwow4cPlw0bNsjDDz8sN9xwgxE65ebmyqRJk+Tee++Vm2++2QirsrK8D7SLFy82Ara2bdsa19KArby83KizBmjffPONLFy40Bj9ZRa3188l3U81EIi4wH8/LpG/LSv0XPf3jVPk/muqNmLqqil58nOBd02tR2/Ikt+ezDpYEe9cLogAAggggAACCCCAQBwKEGC5pFM1+BkwYIAROmlw5DvtT0dSjRo1SlasWCHr1q0zRllp0XBr3LhxMnXqVFm2bJn07NmzQmt27dplBFdNmzaVuXPneoKv5cuXS69evfxe66effjLCqPXr1xvXa9WqlXHOw4cPG9MYdbSV79fNC2q9evfuLYMHD/bU3+31c0nXUw0EoiLwwtvFMnWtd8pft/NT5U+X+59ubLeC/3ihUF5+v8Rz+KC26TLwYtbBsuvHcQgggAACCCCAAAIIIBBYgADLBXeHTrN76qmn5Mknn5Q77rhDunXrVqFW+fn5xggsHX2l60916dLF+L5O99ORWunp6cbIp/r161d4XV5entxyyy3GelqrVq0yRmcVFRXJ+PHjjZFXGjp17NjxGIGnn37aGJU1ZcoU47pa3n77baNeHTp0MEZf6ZRB36KjurQues1nnnnGM/3RzfVzQddTBQSiJjD31SJ55n/FjoZNL+0qkUmrvaO6zmmQIo8MrNqorqgBcWEEEEAAAQQQQAABBBBwlQABlqu6w39lzOmFOkVv6dKlcvbZZxsH6mgoXa/q2muvlUceeUSys49dgPn+++831qzSaYg61VBHUulUxf3798uzzz5rjM6yFp32d/HFFxvTDDXo0mmES5YsMUZz3XPPPcZ/SUkV9yrzDdlef/11Yxqh2+sXA11PFRGoNgENmjRwMsvYKzOkS3Pv+nWVufCR3HLp9Yh3YfiUZJGVt+WIrodFQQABBBBAAAEEEEAAAQSqIkCAVRW9an5tSUmJbN++Xe677z5j5NXEiRPltttu8yySvnLlSrnqqquMUVL6PR2JZS3m1EQ9x1133eUZtaXHmSOlrK/RReM1FNN1tfT1tWvXNoKssWPHVhiVZX2dNSxze/2qufs4PQKuFhi/uEDe2lPqqeM/+mRK6zNSqlznwY/ly/5DZZ7z/P2aTLmocdXPW+WKcQIEEEAAAQQQQAABBBCIaQECLJd2nxkGafXq1q1rhFiDBg2qsDaWNZzy1xTrMf7CKTsBljWc8nct6zFur59Lu55qIRARgZvm5Mue77xB06wbs6RxvaovuD59fZEsf8s7NbFHyzQZ3enYcD0ijeQiCCCAAAIIIIAAAgggEDcCBFgu7Epdp0p3AtTd/XRRdZ2Kp2tO6XpWun5VTk6OUWu3B0Rur1+4Xa/rgFEQiBeBe19pLLlF3pFRf73kUzkuwzulsLLt/PBgDZn3zimel9fJKZI7Lt5T2dPxOgQQQAABBBBAAAEEEIiCgK6h7bZCgOW2HrHUp7y83JhG+Oc//9lYdF13KNSpfCkpKQRYPlMcKzNCLNyuJ8AKV4zj3SpQWp4kE9Y1kfL/r6CuaDex80dScWW7ytW+qDRZ7t7YWMrKvWe7+9LdUiPdO12xcmfmVQgggAACCCCAAAIIIBApAQKsSEnH4XXefPNN6dGjhzRq1MizdtX69euNRdw13NIAR0MtazFHQT3wwAPGcV999ZWxmLsWfzsX6tfNaYannHKKzJ8/X2rVqmXsgDhixAiZNWuWsbi7v2KGSIsXLzbW0HJ7/eLwNqFJCNgSOPhTufSd5l1svXaNJHl2zLGbQNg6mZ+D/jS/QN79whtY3d4lQ65oVrUF4itbF16HAAIIIIAAAggggAAC8SHACKwY6cdDhw4ZwdOuXbtk1apVommo23f5c3v9YqTrqSYCjgt89FWZjHoy33NeXftK18Byqsx/vViefK3Ic7pLf5sqf+2R4dTpOQ8CCCCAAAIIIIAAAggkoAABlgs6/ccff5Q777xTdu7caYx0Ou+8846p1cGDB6Vfv37y7bffyrPPPitNmzb17Ciouw/6G0119OhRGTVqlGzYsMETeun6WrqOlu4qqFMSO3bseMy1zNFWU6ZMMXY41KLT57p16yYdOnSQ6dOnG2ty+RZzZJee39zdcN++fUad3Vo/F3Q9VUAgKgKbPymVu58r8Fxbdx/UXQidKh8cKJPRT3kDshqZSfLCWOdGeDlVT86DAAIIIIAAAggggAACsSNAgOWCviotLZW77rpLHnzwQZk8ebIRGiUlVVyNRsOm3r17GwHS3LlzjWl9hYWFMm7cOJk6daosW7ZMevbsWaE1Olqrb9++RthlvkYPWL58ufTq1UvGjBljrKmVkeEdGaGLxo8ePdqY/rdixQpp1aqVcc7Dhw/LkCFDjFFfvl83L2jWb/DgwZ5zur1+Luh6qoBAVARWvlMsj7zkHSHVpXmqjL3SuRFSurZW10m5UuDdjFAeG5IlZ/y66rscRgWMiyKAAAIIIIAAAggggEDUBQiwot4Fv1RAdxzUgEqLjnC64oorJDk5WcrKymTjxo1yxx13yJ49e2T27NlGKGWWzZs3G1ML69WrJ48++qi0bNnSCL/0WA2o1qxZIwsWLPCse6Wv09Fcuo6VjszSkVgDBgwwQqzc3FyZNGmSsQOifl+/l5XlnVaka1sNGzZM2rZta4Rmp59+uugi81p3Db32798veox+P1bq55LupxoIRFRAp/fpND+zDLw4TQa1TXe0DvcsK5DXP/aug3XTpenS96I0R6/ByRBAAAEEEEAAAQQQQCBxBAiwXNLXGgQtWbLEmPL3ww8/SJMmTaRhw4bGNEFdVF2n7OlC7LqQemqqdzHkkpISY2H1CRMmiE4ZbN26taSlpcmOHTuMf+vX9b+cnJwKLd2yZYuMHDnSmLao12rQoIHs3r3buJ4uDD9t2jRp3LhxhddowKV10P+0Ps2bN5fi4mJjVFas1s8l3U81EIiowL/WFMp/dpZ4rnnrFRnStYWzi6xbR3mdf1qKTOrn3DTFiIJxMQQQQAABBBBAAAEEEIi6AAFW1LvAWwENsT766COZM2eOMXJKgysNl7p06SJDhw41pgJapxbqq3WU1qZNm2TmzJnGaC0Nldq0aWO8pmvXrhWmCPo2d+/evcaoLfNaLVq0kD59+hhTBevUqeNXRqcFrl692qijjv7SsKx9+/ZGGNauXTtj1Ji1uL1+LroFqAoCERGYsKRA3vjMOzrq/msy5feNj93FtCqVOXC4TK6f6V0HKy1FZNXtOaL/S0EAAQQQQAABBBBAAAEEwhUgwApXjOMRQACBGBcYPjdfPv22zNOKGYOzpMlJzq9P1Xdanhz8SVfE+qX887pMadmIBCvGbx+qjwACCCCAAAIIIIBAVAQIsKLCzkURQACB6An0fiRPDud6g6Ulo7PlxJoVN45wonZTXiyUNTu8UxX7tE6T4Zc5u9aWE/XkHAgggAACCCCAAAIIIOB+AQIs9/cRNUQAAQQcE9DYquMDuWLGVxpbrZ+QI87HVyKbPiyR+54v9NT9N3WTZfZQ78YQjjWKEyGAAAIIIIAAAggggEDcCxBgxX0X00AEEEDAK3Do53LpMzXP84VaOUny3C3Z1UL0c0G59JiS5wnL9CLLbsmW43OqIy6rliZwUgQQQAABBBBAAAEEEHCJAAGWSzqCaiCAAAKREPj46zL54zzv4upn/DpZHhtSfaOi9Fp6TbNM6J4h7c9xdsfDSLhxDQQQQAABBBBAAAEEEIiuAAFWdP25OgIIIBBRgS27S+WvSws812z1mxR58NrMaqvD3FeL5Jn/FXvO3+ncVLmzW0a1XY8TI4AAAggggAACCCCAQHwKEGDFZ7/SKgQQQMCvwOrtJfLwf7zrUl3RLFVu71J9gdKOfaVy20JvYKbTB3UaIQUBBBBAAAEEEEAAAQQQCEeAACscLY5FAAEEYlzgqf8WydP/9Y6IGtAmTQa3q76dAUvLRLpMypXiUi/cE8OypOGJyTEuSfURQAABBBBAAAEEEEAgkgIEWJHU5loIIIBAlAV09JWOwjLLmM7pctUFadVaq/GLC+StPd4Ea1THdOl5YfVes1obxMkRQAABBBBAAAEEEEAg4gIEWBEn54IIIIBA9AR0/StdB8ss9/XOlDZnplRrhZ57s1hmbijyXKP1GSnyjz7Vt+5WtTaGkyOAAAIIIIAAAggggEBUBAiwosLORRFAAIHoCIx8Il8++ca7K+C0QVlyVv3qnc73+cEyGfq4d+fDzDSRlbflSEr1XjY6wFwVAQQQQAABBBBAAAEEqkWAAKtaWDkpAggg4E6BPlPz5NDP5Z7KLbo5W+oel1Ttle31SJ4cyfVed8qATGl2avWO/Kr2RnEBBBBAAAEEEEAAAQQQiJgAAVbEqLkQAgggEF0BjY86PpAr3hhJZO34HEmNwEioiSsLZf173rW3+rdJkxurcfH46EpzdQQQQAABBBBAAAEEEHBagADLaVHOhwACCLhU4IfccrnmkTxP7X6VnSTL/5QdkdpqeKUhllma1k+W6YOyInJtLoIAAggggAACCCCAAAKxL0CAFft9SAsQQAABWwKfflsmw+d616JqVDdZ5gyNTIik0wd1GqFZdNLiirHZUiOz+qcv2sLhIAQQQAABBBBAAAEEEHC1AAGWq7uHyiGAAALOCWz9tFT+8myB54QXnp4iE/tGbjdAXchdF3Q3yz09M6Rt01TnGsiZEEAAAQQQQAABBBBAIG4FCLDitmtpGAIIIFBR4MUdJTL5Re80vs7npcq4rhkRY5q5oUiee7PYc72uLVLl1isid/2INZQLIYAAAggggAACCCCAgOMCBFiOk3JCBBBAwJ0C818vlidfK/JUrt/v02TIJekRq+ybn5XKn5d4R4DVOS5JFt8cmTW4ItZILoQAAggggAACCCCAAALVIkCAVS2snBQBBBBwn8C/XyqUVe94dwIc3SlderRMi1hFi0tFukzKlVLvLEKZPzJL6teKwDaIEWslF0IAAQQQQAABBBBAAIHqECDAqg5VzokAAgi4UODu5wpk8yelnppFYw2qsQsLZOc+bx3+dHmGdDufdbBceLtQJQQQQAABBBBAAAEEXCVAgOWq7qAyCCCAQPUJjHoyXz76yjv8aer1mXL2KSnVd0E/Z37mf8Uy91XvNMY/NEmVv/ViHayIdgIXQwABBBBAAAEEEEAgBgUIsGKw06gyAgggUBmBvo/mycGj5Z6XLhyVLfV+lVSZU1X6NR9/XSZ/nJfveX1mmsjqO3IksrWodPV5IQIIIIAAAggggAACCERJgAArSvBcFgEEEIikgMZWl0/MlRKf9afWjs+R1AgvP6X16DElT34u8AZp0wZlyVn1I1yRSOJzLQQQQAABBBBAAAEEEKiyAAFWlQk5AQIIIOB+gSN55dLr33meitbMSpIVt0ZnB8B7lxfKax95F5Mf1DZdBl4cucXk3d9b1BABBBBAAAEEEEAAAQSsAgRY3BMIIIBAAgh89l2ZDJvjnbp3Wp1kmXtTVlRavnp7iTz8n0LPtc9tkCL/HpgZlbpwUQQQQAABBBBAAAEEEIgNAQKs2OgnaokAAghUSeCtPaUyfnGB5xznN0qRSddFJzQ6+FO59J3mHQ2Wkiyy8rYc0fWwKAgggAACCCCAAAIIIICAPwECLO4LBBBAIAEEXtpVIpNWe0c9dTo3Ve7sFr3d/wbOzJevDnsX5PpHn0xpfUZkd0RMgG6niQgggAACCCCAAAIIxI0AAVbcdCUNQQABBAILLNxcLE9sKvIc0PeiNLnp0vSokf37pUJZ9Y53HayeF6bJqI7Rq0/UILgwAggggAACCCCAAAII2BIgwLLFxEEIIIBAbAtMXVskL7xd7GmEhkUaGkWr/PfjEvnbMu+IsFNPTJZ5w6KzJle0DLguAggggAACCCCAAAII2BcgwLJvxZEIIIBAzApoWKShkVnuvjpD2p2VGrX2FBSLdJ2UK+U+NVh2S7Ycn5MUtTpxYQQQQAABBBBAAAEEEHCvAAGWe/uGmiGAAAKOCYx+Kl8+OOBdc+qRgZlyToPorjllrdMdXTPk8vOiF6o5hs2JEEAAAQQQQAABBBBAwHEBAizHSTkhAggg4D6BftPz5NsfveOd5o/Mkvq1kqNa0SdfK5L5r3unNV52dqr85aroLSwfVQwujgACCCCAAAIIIIAAAkEFCLC4QRBAAIEEEOg8MVdKvAOwZO34HEmNbn4l735RKn+aX+DRr5GZJC+MzU6A3qCJCCCAAAIIIIAAAgggEK4AAVa4YhyPAAIIxJjAT/nlcvXDeZ5a52Qkycrboh8UlZaJdJ+cK7oellkeG5IlZ/w6yslajPUv1UUAAQQQQAABBBBAIBEECLASoZdpIwIIJLTA5wfLZOjj+R6DU2sny7zh7tjx7y/PFsjWT0s9dRt2Wbpc2zp6uyMm9I1C4xFAAAEEEEAAAQQQcLEAAZaLO4eqIYAAAk4IbPu8VO5c5J2q1+K0FPlXv0wnTl3lcyx/q1imry/ynOeCRiny0HXuqFuVG8cJEEAAAQQQQAABBBBAwDEBAizHKDkRAggg4E6Bde+WyD9XFXoq1/6cVJnQ3R2Lpe//vkwGz/aODktLEVl1e47o/1IQQAABBBBAAAEEEEAAAVOAAIt7AQEEEIhzgUVbimXOK95RTn1ap8nwy9Jd0+pej+TJkVzvDok6AktHYlEQQAABBBBAAAEEEEAAAQIs7gEEEEAgQQSmrSuS57d5V0of2SFderdyzzpTD60ulLW7Sjy9oWtg6VpYFAQQQAABBBBAAAEEEECAAIt7AAEEEEgQgXuXF8prH3kDor/2yJBLf5vqmtZvfL9EHnjBO8VRdyHU3QgpCCCAAAIIIIAAAggggAABFvcAAgggkCACtzxdIO996d3p7+EBmXLeqe6ZovdzQblcNSWvQm+8MDZbamQmJUgP0UwEEEAAAQQQQAABBBAIJcAaWKGE+D4CCCAQ4wL9Z+TJN0e8a0w9PSJLTj4h2VWtGjYnXz77rsxTp79clSGXne2eUWKuwqIyCCCAAAIIIIAAAggkoAABVgJ2Ok1GAIHEEug8MVdKvNmQrLkjRzLdswSW0RmPvVwkz271rtN1+XmpckdXd+yUmFh3C61FAAEEEEAAAQQQQMCdAgRY7uwXaoUAAgg4ImCdnpedniSrbs925NxOnmTb56Vy56ICzymPz0mSZbe4r55OtplzIYAAAggggAACCCCAgH0BAiz7VhyJAAIIxJzAvu/L5MbZ+Z56n3JCsjw1wn0LpBeXinT7V67o/5pl3rAsOfVEd011jLkbgAojgAACCCCAAAIIIBAnAgRYcdKRNAMBBBDwJ/DO3lK54xnvyKZmp6bIlAGZrsTSemp9zTKqY7r0vNBlcx1dKUelEEAAAQQQQAABBBCIfwECrPjvY1qIAAIJLLDhvRJ5cGWhR0AXRtcF0t1YFm8plsdfKfJUrfUZKfKPPu4M29zoR50QQAABBBBAAAEEEIhnAQKseO5d2oYAAgkvsGRrscx+2RsKXfO7NBnRPt2VLru/KZMRT3inO+pC8ytvy5EUZhG6sr+oFAIIIIAAAggggAACkRQgwIqkNtdCAAEEIiwwY0ORLHvTu7vf8MvSpU9r907Lu2pKnujC82b598BMObdBSoTVuBwCCCCAAAIIIIAAAgi4TYAAy209Qn0QQAABBwXuX1Eor35Q4jnjhKsypP3ZqQ5ewdlT/X1FobziU9+BF6fJoLbuHDHmbMs5GwIIIIAAAggggAACCAQTIMDi/kAAAQTiWOBP8wvk3S+8C6NP7p8pzRu6d0TTf3aWyL/WeNfsOqt+skwb5L5dE+P4lqFpCCCAAAIIIIAAAgi4UoAAy5XdQqUQQAABZwSun5kvBw6XeU42b3iWnFrbvYtKHfypXPpOy/PUN0lEVt+RI7oeFgUBBBBAAAEEEEAAAQQSV4AAK3H7npYjgEACCHSemCsl3vxKVt2WLdkZGgu5twx6LF++OOSt9N96Zcgfmrh32qN7JakZAggggAACCCCAAALxI0CAFT99SUsQQACBCgJ5heXSbbJ3NFNqssja8TmuV3p0XZGs2OZdeL7b+anyp8szXF9vKogAAggggAACCCCAAALVJ0CAVX22nBkBBBCIqoCOYtLRTGapXytZ5o90/3pS/9tdKnctLYi5eke1s7k4AggggAACCCCAAAJxLkCAFecdTPMQQCBxBXbuK5WxC71B0LkNUuTfAzNdD1JQLNJ9cq6U+kx9XHxzttQ5zt1TH10PSwURQAABBBBAAAEEEIhhAdcGWIWFhbJ9+3aDtkWLFpKRYX/6yOHDh2XcuHHGax966CGpVatWDHcRVUcAAQQqJ/DKByXy9xXeHf0u/W2q/LWH/c/Syl3VmVdZd0+8sV269G/DSu7O6HIWBBBAAAEEEEAAAQRiT8C1AdahQ4ekf//+hujChQuldu3aHt2ff/5ZFixYYPx7wIABUqNGjQrywV4be11EjRFAAIHKCSx9o1hmbSzyvLjnhWkyqmN65U4W4Vc9/d9ieeq/3rqnJIs8dmOWNKrr3h0UI0zE5RBAAAEEEEAAAQQQSCiBmAywQgVUob6fUD1MYxFAIGEFNLzSEMsswy5Ll2tbx8YopiN55TJkdr7o/5qlQe1kmT0kS9LZkDBh72kajgACCCCAAAIIIJC4AgRYidv3tBwBBOJc4B8vFMrL75d4Wjm+e4Z0PCd20p9tn5fKnYu8a3hpQ3q0TJPRnWJjFFmc3140DwEEEEAAAQQQQACBiAoQYEWUm4shgAACkRPQBdx1IXezTOqXKeeflhK5CjhwpYf/Uyirt3tDOD3lP6/LlJaNYqsdDlBwCgQQQAABBBBAAAEEElqAACuhu5/GI4BAPAvcMCtfvvzBu5XfE8OypOGJsbWGVFGJyI2z8+TrI96phMdnJ8mTI7KkZia7Esbz/UvbEEAAAQQQQAABBBDwFSDA4n5AAAEE4lSg27/yJK/IG/ysGJsdk6HP7m/KZNST+VLqzeLkosYp8vdrMuO052gWAggggAACCCCAAAIIWAUIsLgnEEAAgTgUKCgW6TIp19Oy1GSRteNzYrali7YUy5xXvLsSakPGXpkhXZrHzppeMYtPxRFAAAEEEEAAAQQQcIEAAZYLOoEqIIAAAk4LHPihTK6fle85bb3jk2ThH7OdvkzEzqfjyMY8lS8fHPAOw8pME5lzU7acdDxTCSPWEVwIAQQQQAABBBBAAIEoCRBgRQmeyyKAAALVKbBrf6ncusC7g9/Zp6TI1Otje8rdwZ/K5cbH8yWv0DstsnG9ZJk+KEtSYmtpr+rses6NAAIIIIAAAggggEBcCrg+wCopKZFZs2ZJrVq1PB1w+PBhGTFihPFv6/f0a+b3U1NTZeHChVK7du247DwahQACCAQSePWDErl/RaHn222bpso9PTNiHmzThyVy3/PedmmDBl6cJoPapsd822gAAggggAACCCCAAAIIBBZwfYC1du3aSvdf586dCbAqrccLEUAglgWee7NYZm7wrhl1dcs0ublTfIQ8D64slA3vlXi6JylJZOr1WfLbkxmGFcv3LHVHAAEEEEAAAQQQQCCYAAEW9wcCCCAQhwKzXy6SJVuLPS0bckm69Pt9Wly0VKcQ6lRCnVJoljrHJcmTw7NF18WiIIAAAggggAACCCCAQPwJuDbAij9qWoQAAghETsA6SunObhnS6dz42bFPF3Mf83S+lHszLOl8XqqM6xr70yQjd5dwJQQQQAABBBBAAAEEYkeAACt2+oqaIoAAArYFbn+mQLbvLfUc/8/rMqVloxTbr4+FA5/YVCQLN3tHmWmd/35NplzUOL7aGQt9QR0RQAABBBBAAAEEEKhuAQKs6hbm/AgggEAUBAbPzpf935d5rjxnaJY0qhtfa0SVlomMejJfdn/jbWfNzCSZOyxLatdIioI6l0QAAQQQQAABBBBAAIHqEnBtgFVWViY//vij6P/aKRkZGVKjRg07h3IMAgggEPcCV03Jk58LvPPrnr81W47Lir9Q5+sj5TL08Twp8BmI1ezUFJkyIDPu+5gGIoAAAggggAACCCCQSAKuDbAOHTok4J09DgAAIABJREFU/fv3l3B2IWzYsKH07NlTxowZI6eddloi9SNtRQABBDwCJWUinSfmev6dmiyydnxO3Aq9uKNEJr9YWKF9IzukS+9WrOget51OwxBAAAEEEEAAAQQSTiCuAiyz95o0aSKzZ8+Wtm3bJlyH0mAEEEBARyUNmJHngah7XJIsujk7rmH+urRAtuz2rvmVmiKi0yYb1I6vaZNx3Yk0DgEEEEAAAQQQQACBIAKuDbDC6bX8/Hz5+eef5f333zeCq0WLFsmll14q8+fPl5NPPjmcU3EsAgggEPMC731ZKrc8XeBpx29PTpZHb8iK+XYFa8DRgnIZMjtfDv3snTapa37NGpwlGmZREEAAAQQQQAABBBBAILYF4iLA8u2C3NxcGTdunMyYMUPmzJkjQ4YMie0eovYIIIBAmAKbPiyR+573Tqm7uEmK3Nsr/teE2rm/VMYu8AZ3yqbTCHU6IQUBBBBAAAEEEEAAAQRiWyDuAiztjjfffFN69OghV199tUyePFkyM+P/wS22b0NqjwACTgosf6tYpq8v8pzyqgvSZEznxAhxtN3aft+iC7rrwu4UBBBAAAEEEEAAAQQQiF2BuAywvvrqK2MB+JycHGMaYa1atWK3h6g5AgggEKbAnFeKZNEWb4hzY7t06d8mMRY0LykVGTonX7445N3BtnaNJJk7LEtqZsbfLoxh3hocjgACCCCAAAIIIIBAzArEZYBl7mCovbJw4UKpXbt2THRQeXm5fPTRR8bUxzVr1sjHH38sJ5xwgrRv315Gjhwp7dq1k+TkYxckLisrk02bNsnMmTNl48aNUlxcLG3atJGhQ4dK165dJSMjw2/79+7dK48++qjnWi1atJA+ffoY0y7r1Knj9zWFhYWyevVqo46bN2+WtLS0mK9fTNwcVBKBMAT+uapQ1r1b4nnF7V0y5IpmqWGcIbYP/fy7MhkxL180zDLLRY1T5O/XMBo3tnuW2iOAAAIIIIAAAggkskBcBlgHDx6Ufv36SUpKSswEWBpeLVmyREaNGiU//PCD6E6KDRs2lJ9++km2bt1q3KMTJkww/tORZWYpLS2VBQsWyOjRo+Xo0aPSunVrI1TasWOH8W9/r9HX6vdHjBghb7zxhnGtBg0ayO7du2Xfvn3SqVMnmTZtmjRu3LjCe0PDq4ceekjuvvtuqVmzpjRv3twIy7R++u8HHnjAOGdqqvdB2e31S+Q3P22PX4Fxiwrk7c+96c3Evply4emJNYVu2ZvFMmODdxql9vad3TKk07mJE+TF7x1OyxBAAAEEEEAAAQQSUSAuA6y3335bunXrJt27d5eHH35YsrLcv/vWrl27pG/fvpKXlyfTp0+XK664whhtpcHWtm3bjIBKwyYNq3R6pFl0FJT+u169ev/H3n2AR1F1fQD/p242oUcQ6aAIAioIIooUpb70Ji10kF4EPhBBROClGESkF0FqaAJSlVBUUFQUReyIgqAUhdBCdrPJJvmeM7y7sxsCaVtmdv/3eXiQZGfm3t+duJsz556rHFe9enXlW6dPn8bw4cNx+PBhZWdGObetSYBvwIABOHDggOLTs2dPJegkBfBnzZqFyZMnY+jQoUqwytFu48aN6N+/P+rWratcSwJsjv27dOmSEjCU7C+99M8ff+g5Zt8X6PuOGX9eVpfQLetnxINF7sze9HUJKeguhd1tLSwEWDUgHIXzcSmhr889x0cBClCAAhSgAAUo4HsCPhfAslqtmDRpkpIN9NZbb2HkyJG6mDUJJI0aNUopOi99Dghw/gVr37596NChg1KcXoJHkvEkGVGy4+K8efOwdetWtGvXzmmstqBYxYoVsWLFCnstsG3btqF9+/ZKgEuCVI5LDCXjS4Jl+/fvx/bt21GzZk3lnNeuXVOWFkq2lePXbRe09a937972c2q9f7q4MdhJCuRAoM0cE+LNafYjt44IR4EI/wvaxN1KQ99lZsQnqhaVigdiXg8j0v0vNgfKPIQCFKAABShAAQpQgAIU8KSAzwSwJHAly98kuCPBoMcff1xZkifL47TeEhMTMW3aNLz33ntKoMkxg8nWd6mH1alTJyXTylbXS8YrSyVDQ0OVrxUrVsxpqJLNNWLECKXG1a5du5TsrKSkJIwbN04xkqBTo0aN7uBZs2aNkpXlGAC0ZbU1bNjQHkBzPNC2bFOuuX79eiU7S+v90/p9wf5RICcC1lSgycwE+6EStto/PgL+F766TfDFqRS8+l6iE2WvuqHo/qx/FLXPyT3EYyhAAQpQgAIUoAAFKKBFAc0GsGyF2GNjY7PtJoXPJZAlAZ/0mUzZPplGDpBsKsnAKleunD2AJdlQUq9Kxjl37lyEh4ff0dupU6cqNatsSw8lk6p79+44d+4cNm/eDMnOSt9kWeKzzz6rLDO0LcGUYKAsQ5TsNvmT3tVsNiuZY0uXLsVnn32mBOG03j+NTC27QQGXCly6kYaohSb7OQvnDcDGYXf+v8GlF9X4yd7cY8GHJ9Si9kGBwMJeRpQv6n/LKjU+VeweBShAAQpQgAIUoAAF7irgUwEsWVbXtm1bZSneY4895jPBK6kzJYGk0aNHY+LEiUoASQrU79y5E61bt1YCRzNnzlQysdI3yczq1q0bpkyZohxry4qS19kypdIfk1G2l22J472WZaYPlmm9f/z/AgV8UeDn86kYttpsH1qFBwKxqLf26wC6cy4Sk4F+75hw8bq6lPCBAgFY/mI4pC4WGwUoQAEKUIACFKAABSigfQHNBrCkftLx48chy+vu1SSQU7ZsWaXYuASwMgriaH8a7t3DQ4cOKUv6JMNKCqlLcE5a+uBURmdJ/5qMglNZCWClD05ldK30r9F6//R+X7D/FMhI4NOTVry+1WL/Vu2HgzClQ5jfY526lIohq8xIUWvbo3nVYIxqZvB7GwJQgAIUoAAFKEABClBADwKaDWDpAc8Tffziiy8waNAgZVfBJUuWoEuXLvbMMq0HiLTev+zOn9QBY6OA1gU+P1cQ23+5397NWiWvo12lS1rvtkf6d/CPSMT+XtjpWr2e+BuVCt/yyPV5EQpQgAIUoAAFKEABCuhFQGpoa60xgKW1Gflff2TZoNT/eumll3DhwgVlCaFkYQUHB9t7rPUAkdb7l92pZwAru2J8vTcE9p4qjI9OR9ov3fihK2j44BVvdEVz10xLAxZ+VRrnrqtLKo0hKRj77GlEhKZorr/sEAUoQAEKUIACFKAABbwlwACWt+R1dl3ZUVGCP1LLS9r8+fOVAuqBgc4Fh/fv368UcX/llVcgy/dkOWX6ZgsiTZ8+XXmdBMOioqKUl2W0c6F83bbMsESJEli7di0KFiyoFGcfOHCgkgUmxd0zarYlhLLMUQrLa71/Orst2F0KZElg1m4L9n6vFiwf3cyAZlXVwHeWTuLDL7p8Mw193jHDZFHrYdUoG4Q3unCZpQ9PO4dGAQpQgAIUoAAFKOADAprNwLp165ayc96NGzdyzJw/f36lgHmePHlyfA5PH5iQkAAJNsmfChUqKAGjevXqZViQXuu7/Gm9f56eW16PAp4QGLcxEV+fVrOJpnUMQ62H7gxue6IvWr3G/h+tmLlTrRMm/RzWOBRtarCiu1bnjP2iAAUoQAEKUIACFKCAZgNYcXFxSqaQLKPLaWvSpImSZRQZqS6nyem5PHFcfHw8Xn75ZSxevFjJrJo7dy4qVqx410vbdhSUwvUZZVPJ+YYMGYIDBw5g165dkBTApKQkjBs3TlmSuG/fPjRq1OiO89uyrRx3HJTlcy1btkTDhg2xcOFCpWC+Y7Nldsn5bbsbar1/nphTXoMCnhZ4cbkZp/9VK5Uv6WNE+aLO2Zue7pMWrzflfQsO/aJmqoUGA8v6GlEyklZanC/2iQIUoAAFKEABClCAApoNYOUkA0uCJ3v27MHRo0eVmW3evLl9CZzWp1oyr8aOHYtFixbhhRdeUAJMxYsXv2e3ZadGOWbevHnYunUr2rVr5/T677//Xll6KEGwFStWKEsBpW3btg3t27fH8OHDER0dDYNB3YXr5s2bGDZsmLL8b/v27ahZs6ZyzLVr19C3b19IVpXj120XlGBYhw4d0Lt3b/s5td4/rd8T7B8FciLQ/m0TrpvU5XHvjQhHoYiAnJzKp4+RJYS9lpoRd0u1KlskEEv7GBHEGJZPzz0HRwEKUIACFKAABSigTwHNBrCyy/nXX3/h1VdfxZo1a5RDBw8ejNdffx2FCzvvOJXd83rq9VI3qn///nj++eeVelP336/uInavPhw5ckTJVCtatKhSK6tGjRrKckPZtVACVBLQk6WYtrpXcq7Lly8rdawkM0sCZbLMUoJYEkSbNWsWJk+erHxfvmc0qsWObX2sW7euEjQrV64cpNj8sWPHlKDXuXPnIK+R79ua1vvnqfnldSjgCQFrKtB0ZgJsIRkJW+0fHwGGrzLWP3EuBaPXJdq95FWdaoWg//OhnpguXoMCFKAABShAAQpQgAIUyIaA7gNYqampSkaRBK+k+LjUjfrvf/+rZCOlL3qeDRePvvTKlSvo3r079u7dm+l10y+LlILvUidr/PjxkCWDtWrVQkhICL777jvl3/J1+RMREeF07i+++AKDBg3CiRMnFLOSJUvi1KlTkGV/snxxwYIFKF++vNMxjvW5ZAlh1apVkZycrGRlyb+lbpcUenfcKVHr/csUnC+ggI4EpEB55wUme48j8wRg8/BwHY3A81195+MkbPwi2X5hCfbN62lEpeJMw/L8bPCKFKAABShAAQpQgAIUuLuArgNYly5dwoQJE/Duu+8qI+zTpw+mTZumZCPpqdnqS128eDHTbmdU10uCeIcOHVJqZx08eFAJKtWuXRv9+vVDixYtnJYIOl7gzz//VLK2JEtLgn/VqlVDx44dlaWCd8tck2WBu3fvxvLlyyHZVRIsa9CggRIMk2LzGQUNtd6/TNH5AgroRODXC6kYssps7+3DRQOxuI+aRamTYXi0mympwIB3zTjjUDescL4AvPuiEeEG5q55dDJ4MQpQgAIUoAAFKEABCtxDQJcBLAmIfPjhhxg9erQ962rSpElK7SjH7B/OPAUoQAF/EjjyWwpe25JoH7LsPii7ELLdW+CvuFT0X2FGklrTHfUeCcZrbdX6gDSkAAUoQAEKUIACFKAABbwroLsAltRvksLjb775piLXo0cPZcmgLIFjowAFKODPAju/TcbcvUl2ghbVgjHyPwzCZOWe2PWtFW/vtTi9dHxrAxpUDs7K4XwNBShAAQpQgAIUoAAFKOBmAd0EsCTrSpbHjRkzxl636bXXXlN203PcRc/NXjw9BShAAc0KrDqchLWfqfWcetQJQc86LEie1Ql7eUMijp1Jsb9clhDKUkJZUshGAQpQgAIUoAAFKEABCnhXQBcBLMm6mj17NhYtWqQUJu/SpYtSMLxMmTLe1ePVKUABCmhI4M09Fnx4Ql0HJ9lXkoXFljWB66Y09F1mhvxta1LMXYq6M4SVNUO+igIUoAAFKEABClCAAu4S0HQAKy0tDR9//DHGjRuHr7/+GqVLl1aWC0qtK2ZdueuW4HkpQAG9CozflIijf6gZRP99IQxPlw/S63C80m/JwJJMLMfW77lQdHk6xCv94UUpQAEKUIACFKAABShAgdsCmg1gmc1mzJgxA2+//baSdVWnTh2l7tWDDz6Y5bmTHfHy58+f4c54WT4JX0gBClBAJwIDVpjx+z+p9t4u6m1EhQcCddJ77XRzXmwSdnyjLsUMCgSW9jGibBFaameW2BMKUIACFKAABShAAX8T0GwAKy4uDlFRUYiNjc3xnDRp0gQxMTGIjIzM8Tl4IAUoQAG9CHSYa8K1BHX526Zh4bgvLxe/ZXf+ZDdC2ZVQdie0tZKRgVjW14hQrsjMLidfTwEKUIACFKAABShAAZcIMIDlEkaehAIUoIB3BSRs1Wh6AmzhKwlb7R8fwdpNOZyWM/+mYuBKM6zqiky0rh6C4U1YFD+HpDyMAhSgAAUoQAEKUIACuRLQbAArV6PiwRSgAAX8TOBKfBo6zTfZR10wIgBbRoT7mYJrh7v5y2Qs/SjJ6aRvdAlDjbKsK+ZaaZ6NAhSgAAUoQAEKUIACmQswgJW5EV9BAQpQQPMCv11KxaB3zfZ+PnR/IJb2NWq+31rv4P+tT8TxP9U0rMdLB+GtqDCtd5v9owAFKEABClCAAhSggM8JMIDlc1PKAVGAAv4o8OXvKZiwWd09r9ZDQZjWkYGW3N4L/95MQ5cFamabMTQAu/+PmW25deXxFKAABShAAQpQgAIUyK6AZgNYt27dwrp165TxdOvWDXny5Mny2GwF4OUAFnHPMhtfSAEK6Fhg93Er5nxosY/gP48H4/+aG3Q8Iu10XQJYEsiytZUDjCgVyR0JtTND7AkFKEABClCAAhSggD8IaDaAda8g1LVr1zB27FhlfqKjo1GwYEGnuWIAyx9uXY6RAhRwFFj9aRLWfJps/1K32iHoXY8Fx11xl7y+1YJPT1rtp3qllQENq3A7QlfY8hwUoAAFKEABClCAAhTIqoAuA1iZBagy+35Wcfg6ClCAAnoRkOwrycKytRFNQ9HqiRC9dF/T/Vz/eTJWfKIWc2/3ZAiGNGJwUNOTxs5RgAIUoAAFKEABCvicAANYPjelHBAFKOCPAlL/Supg2dqUDmGo/TB3y3PFvfDNmRSM3aDWF6tcIgjzerC+mCtseQ4KUIACFKAABShAAQpkVYABrKxK8XUUoAAFNCwgOxDKToS2tqCXEY8UY50mV0xZgiUNrWarhdwNwcCeMREICHDF2XkOClCAAhSgAAUoQAEKUCArAgxgZUWJr6EABSigcYGO80yIu6UWGt84NByF8zHC4qpp677YjAvX1ADh8n5GlC3CAKGrfHkeClCAAhSgAAUoQAEKZCbAAFZmQvw+BShAAY0LSNiq0fQE2MJXErbaOy4CwYyvuGzmpm634JOf1RpjY1oY0PQxFnJ3GTBPRAEKUIACFKAABShAgUwEGMDiLUIBClBA5wJXE9Lwwlx1iVuB8ABsfSlc56PSVvc3f5mMpR+phdylQL4UymejAAUoQAEKUIACFKAABTwjwACWZ5x5FQpQgAJuE/j9n1QMWGG2n79ckUC808/otuv544lPnE3BqBi1kHuFBwKxqDeN/fFe4JgpQAEKUIACFKAABbwjwACWd9x5VQpQgAIuE5DdB2UXQlt7slwQZnbmLnkuAwZgsQLNohPsp5TlmXvGcpmmK415LgpQgAIUoAAFKEABCtxLQPMBrOvXr2PChAnImzevfRzx8fGYNm2a8u/035Ov2b5foEABxMTEIDIykncBBShAAZ8V+OA7K2Z/YLGPT2ozSY0mNtcK9Fpqxl9xaiH3JX2MKF+UhcZcq8yzUYACFKAABShAAQpQIGMBzQewYmNjczx3TZo0YQArx3o8kAIU0IvA2s+SseqwWp+p6zMh6Fuf9ZlcPX8zdlpw4Ee1kPvI/xjQohoLubvameejAAUoQAEKUIACFKBARgKaDWBdu3YNY8eOxblz53I8c6VKlUJ0dDQKFiyY43PwQApQgAJaF3h7rwW7vlUDK8Mah6JNjRCtd1t3/dv2dTIW7lcDhc2qBmN0M2a66W4i2WEKUIACFKAABShAAV0KaDaApUtNdpoCFKCAFwRe25KII7+l2K/8ensD6lRgZpCrp+LHv1MwYo1aa+yh+wOxtC8LubvameejAAUoQAEKUIACFKBARgIMYPG+oAAFKKBzgSGrzPj1glqbaX5PIyoVZ20mV0+rFHJvPisBaWm3zxwQAOx9mYXcXe3M81GAAhSgAAUoQAEKUEBXAay4uDi8/vrraNasGerXrw+jkU+5eQtTgAIUyEig83wTLsf/L6oCIGZIOIrmDyCWGwT6vWPGmctqsHBBLyMeKcZgoRuoeUoKUIACFKAABShAAQo4CWg2A0sCWFFRUZAi7qVLl0bfvn3RvXt35b8D5LE3GwUoQAEKQMJWTWcmwKrGVBA7jllB7ro1ondbEPs96425y5fnpQAFKEABClCAAhSgwN0ENBvAslgseP/997F8+XIcPHjQ3v8WLVpg8ODBzMriPU0BClAAwHVTGtq/bbJb5DUGYPvIcNq4SWDHN8mYF6sWcm/8aDBebslC7m7i5mkpQAEKUIACFKAABShgF9BsAMvWw7S0NJw9exbr1q1T/pw8eVL5FrOyeBdTgAIUAP74NxX9l5vtFGUKB2LFi1xy7a57Q2qNSc0xW6O3u6R5XgpQgAIUoAAFKEABCjgLaD6A5dhdq9WKo0ePYtmyZUp2Vnx8vPLtOnXqYODAgZDsrHz58nGOKUABCviNwNenUzBuo7ozXvWyQYjuEuY34/f0QGWpZtM3nAu57xkTAQM3ffT0VPB6FKAABShAAQpQgAJ+JqCrAJbj3Ny8eRO7d+/GkiVL8OmnnyrfKlSokFInq1+/fqhUqRICA1lY18/uZw6XAn4n8OEJK97cY7GPm0va3H8LDFhhxu//qEXH3u4ehkdLBrn/wrwCBShAAQpQgAIUoAAF/FhAtwEs25zZlhiuXbsWK1asUJYbSpOsLKmV1bZtWxgMrE/ix/c4h04BnxaIOZKMdw+pNZk6Px2CF58L9ekxe3twb31gwZ7v1ELugxqGokPNEG93i9enAAUoQAEKUIACFKCATwvoPoDlODu2JYYbNmyA/HnyyScRExODyMhIn55EDo4CFPBfASkoLoXFbW1Io1C0e5LBFHfeEbuPWzHnQzXrrUHlYIxvzQcl7jTnuSlAAQpQgAIUoAAFKOAzAazU1FT8/PPP2LRpE9577z2l2HuTJk0YwOI9TgEK+LTApK2J+Oxkin2Mr7U1oN4jLMjkzkmX5YOyjNDWShQKxOqBLJzvTnOemwIUoAAFKEABClCAAroOYMnywX/++QdbtmxRCrv/8MMPyoxyh0Le2BSggL8IDFttxs/n1XpMc3uEoUoJ1mNy5/ynpd0u5C4F3W1t5+hwRBgC3HlZnpsCFKAABShAAQpQgAJ+LaDLAJYUcP/ggw+U7Cop5C4tb968yi6EvXr1UupfGY18Gu7XdzYHTwE/Eei60IR/bqTZR7tucDgeKMBAirunf8gqM369oEaw3uwahmplGDh0tzvPTwEKUIACFKAABSjgvwK6CWCZzWYcPXoUK1euxPvvv4/4+Hhl1h599FH0798fHTt2RJEiRfx3JjlyClDALwWazHTOBIodF4FgbsDq9nshfe2x/s+HolMt1h5zOzwvQAEKUIACFKAABSjgtwKaDmDZ6lpt3LgR69ats+8wKNlWsrugBK6eeuopBAez3ovf3sEcOAX8WOCmOQ1t55jsAnnCArBjVLgfi3hu6Hu/t2LWbrWQu9Qdk/pjbBSgAAUoQAEKUIACFKCAewQ0G8C6du0aevfujR07dthHLsGqbt26MdvKPfcCz0oBCuhM4MzlVPR7Ry0mXuq+QKzsz+XTnpjGM/+mot9y1b5ogQDEDGbw0BP2vAYFKEABClCAAhSggH8KaDaAFRcXh6ioKHz99dfo3r07+vXrh0qVKiEwkGtj/PNW5agpQIH0AsfOpODlDYn2L0sNJqnFxOZ+ASnk3nxWAixW9Vos5O5+d16BAhSgAAUoQAEKUMB/BTQbwLp16xaOHDmCp59+Gvny5fPfGeLIKUABCtxFYN8PVryxS13G1rBKMF5pxWVsnrphRqxJxI9/p9gvN7NzGJ4sx0LunvLndShAAQpQgAIUoAAF/EtAswEs/5oGjpYCFKBA9gU2fJGM5R8n2Q+UIuJSTJzNMwIL9ydh29fJ9ov1qReKqNos5O4ZfV6FAhSgAAUoQAEKUMDfBDQbwJIMLCncLk3qXuXJkyfLc2NbfigHxMTEIDIyMsvH8oUUoAAF9CKwYF8S3j+mBlAGNQxFh5oMoHhq/g78aMWMnWoGXO2HgzClA5dwesqf16EABShAAQpQgAIU8C8BzQaw7hWEkgLvY8eOVWYqOjoaBQsWdJo1BrD86ybmaCngrwKTt1lw+Fe1CNPENgbUr8RdWT11P5yLS0XvpWoh98J5A7BxGAu5e8qf16EABShAAQpQgAIU8C8BXQawMgtQZfZ9/5pijpYCFPBVgfQ1mOZ0C8NjpViDyZPz3SzauZD71pfCUSA8wJNd4LUoQAEKUIACFKAABSjgFwIMYPnFNHOQFKCALwpELTLh0vU0+9DWDDSieCHu1OrJuR61LhEnzqmF3Kd1DEOthxhE9OQc8FoUoAAFKEABClCAAv4hwACWf8wzR0kBCvigQJOZCbCmqgPbMyYCYSyB5dGZXvpREjZ/qdYh61EnBD3rsJC+RyeBF6MABShAAQpQgAIU8AsBBrD8Ypo5SApQwNcEbiWmofVbJvuwwkMDsOv/WH/J0/P8yc9WTN2uFnKX7CvJwmKjAAUoQAEKUIACFKAABVwrwACWaz15NgpQgAIeETh7JRV9lqkFxEsUCsTqgUaPXJsXUQUuXEtF98XqPEj9K6mDxUYBClCAAhSgAAUoQAEKuFaAASzXevJsFKAABTwi8O2fKRizPtF+rcdLB+GtKGb+eAQ/3UVazTYhwaLWIts4NByF87GQuzfmgtekAAUoQAEKUIACFPBdAQawfHduOTIKUMCHBQ78aMWMnerStecrB2NCa4MPj1i7QxuzIRHfnlELuU9ub8CzFYK122H2jAIUoAAFKEABClCAAjoUYABLh5PGLlOAAhTY9GUyln2UZId44akQDGzA4uHeuDOWf5yEDV+ohdy7PhOCvvU5F96YC16TAhSgAAUoQAEKUMB3BTQfwLp+/TomTJiAvHnz2mchPj4e06ZNU/6d/nvyNdv3CxQogJiYGERGRvruDHJkFKCAXwosOpCErV+pQRMJXkkQi83zAp+etOL1rWo2XI2yQXijC5dzen4meEUKUIACFKAABShAAV8W0HwAKzZPZIFDAAAgAElEQVQ2Nsf+TZo0YQArx3o8kAIU0LLA1Pct+OQXq72L41sb0KAyl615Y87+vZmGLgvUHSEjDAHYOZqF3L0xF7wmBShAAQpQgAIUoIDvCmg2gHXt2jWMHTsW586dy7F+qVKlEB0djYIFC+b4HDyQAhSggBYFXlqbiB/+UusuSQF3KeTO5h2B9IXc1w0OxwMFWMjdO7PBq1KAAhSgAAUoQAEK+KKAZgNYvojNMVGAAhRwlUCPxWacv5ZqP92qAUaUjAx01el5nmwKvLIpEV/9oQYUJ7Y1oP4jzIjLJiNfTgEKUIACFKAABShAgbsKMIDFm4MCFKCADgWazEyAVY1fYdfocIQbmPHjralcdTgJaz9Ta5J1qhWC/s+zkLu35oPXpQAFKEABClCAAhTwPQGfDWBdvnwZ69evR48ePbiE0PfuW46IAn4tYLKkoeVsteZScCAQOy7Cr028PfjPT6Vg4nuJ9m7Ick5Z1slGAQpQgAIUoAAFKEABCrhGQBcBrPPnz2Pv3r24cuUKqlSpgvr16yMiIuNf1iwWC7Zu3YopU6agTJkyLOLumvuEZ6EABTQk8FdcKnotNdt7VLxgINYMMmqoh/7XlesJaWg/Vw0qGoKBD8YyqOh/dwJHTAEKUIACFKAABSjgLgFNB7CsVqsSgBo1ahSuXr1qN2jcuDEWLFiA8uXL27+WmpqKjz76SAlcffrpp8rXmzdvjrVr1zIDy113D89LAQp4ReC7sykYHaNm+zxaMghvd2e2j1cmw+GiHeeZEHcrzf4V1iXz9ozw+hSgAAUoQAEKUIACviSg6QDW4cOH0blzZ1y8eBHVqlVD4cKFcfbsWZw8eRIDBgzAnDlzYDQaleDWjBkz8OabbypzkzdvXgwePBijR49WjmGjAAUo4EsCB3+yYvoOi31I9SsFY2Ibgy8NUZdjkSWEspTQ1sa3MqBBFRZy1+VkstMUoAAFKEABClCAApoT0GwAKyUlBRMnTlQCUzNnzlSCUcHBwUqwaty4cdi9ezd27dqFfPnyYejQodi3b5+C26JFC0yePFkJeAUEsKCx5u44dogCFMi1wHtHk7HkYJL9PO1rhmBwQxYMzzVsLk8gRdylmLutcV5yCcrDKUABClCAAhSgAAUo4CCg2QBWfHw8hgwZgr/++ktZRlisWDF7t7/66iu0adNGWVr4+eef4/3330eFChXw2muvoX379jAYmInAu5wCFPBdAQleSRDL1mS3O9n1js27Al/9kYJXNqlLO6uUCMLcHlza6d1Z4dUpQAEKUIACFKAABXxFQLMBrLi4OERFRSmF2G1LBW3oFy5cUL73ySefKF/q06cPpk2bhqJFi/rKvHAcFKAABe4qMG2HBR/9ZLV//5VWBjTkUjWv3zEJljS0ctgdUgq57xkTASYDe31q2AEKUIACFKAABShAAR8Q0GUAyxbcio2Nxeuvv46xY8cqtbDYKEABCviDwKiYRJw4q9ZamtU1DE+UCfKHoWt+jF0XmvDPDbWQ+/IXjShbOFDz/WYHKUABClCAAhSgAAUooHUBXQewkpKSlF0GixcvrnVn9o8CFKCAywR6LjHj76up9vO929+I0vcxSOIy4FycaPI2Cw7/qmbHjW1hQJPHWMg9F6Q8lAIUoAAFKEABClCAAoqArgNYGS0v5LxSgAIU8HWBlm+aYEpSs3x2jApHnjBuWqGFed/wRTKWf6wWcm9dPQTDm7DAvhbmhn2gAAUoQAEKUIACFNC3AANY+p4/9p4CFPAzgcRkoPmsBPuogwOB2HERfqag3eF+eyYFYzaohdwrFgvEwl5c4q7dGWPPKEABClCAAhSgAAX0IsAAll5miv2kAAUoAOD81VT0WGK2WxQtEICYweG00YhA+kLuEmDc+zILuWtketgNClCAAhSgAAUoQAEdC2g+gFWsWDFMnToVYWHqVuTXrl3DwIEDUapUqTu+5zgXgYGByJ8/P+RvNgpQgAK+IPD9uRSMXKdm+FQpEYS5PdT/P/rCGPU+hu6LzbhwTa1RtrSvEQ/dz/chvc8r+08BClCAAhSgAAUo4F0BzQewZKfBnLYmTZogJiYGkZGROT0Fj6MABSigKYFPfrZi6naLvU91KwZjUjuDpvro753573YLPv5ZLeQ+qpkBzauykLu/3xccPwUoQAEKUIACFKBA7gQYwMqdH4+mAAUo4FGBLV8lY/EBtUh4uydDMKQRi4R7dBIyudh7R5Ox5KA6RxK8kiAWGwUoQAEKUIACFKAABSiQcwHNBrBSU1Nx48YNyN85bVxCmFM5HkcBCmhVYNlHSdj0ZbK9e/2eC0WXp0O02l2/7NeJcykY5bDMU5YPyjJCNgpQgAIUoAAFKEABClAg5wKaDWDlfEg8kgIUoIDvCszYacGBH9XlaS+3NKDxo1yepqUZt1iBZtHqTpEBAbcLuUtBdzYKUIACFKAABShAAQpQIGcCDGDlzI1HUYACFPCKwP+tT8TxP1Ps147uEobqZYO80hde9O4CvZeacS5OzSBe2MuIisUYweI9QwEKUIACFKAABShAgZwKMICVUzkeRwEKUMALAr2XmXHuihoYWf6iEWULMzDiham45yXTZ8oNbxKK1tW51FNr88T+UIACFKAABShAAQroR4ABLP3MFXtKAQpQAK1mm5BgSbNLvD8yHPmMAZTRmMC2r5OxcL9ayL3JY8EY24KF3DU2TewOBShAAQpQgAIUoICOBBjA0tFksasUoIB/C1hTgSYz1dpKUlMpdlyEf6NodPQ//Z2C4WsS7b2TLDnJlmOjAAUoQAEKUIACFKAABXImwABWztw8cpTVasWkSZPwzTffICYmBpGRkRleV3ZqPHToEBYvXoyDBw8iOTkZtWvXRr9+/dCiRQsYDBk/9f/zzz8xf/587NmzBydPnkS1atXQsWNH9O3bF4ULF87wWhaLBbt378by5ctx5MgRhISEoEGDBhg0aBDq1asH2fkxfdN6/zwymbwIBVwgcPF6GrotMtnPdH/+AKwfEu6CM/MUrhaQQu7NZyUg7X/JclLIfc+YCBhYb9/V1DwfBShAAQpQgAIUoICfCGg2gJWWloabN2/CaDQiNDTUT6ZDHaYEr5YsWYLx48fjmWeeuWsAKyUlBevWrcOwYcMQHx+PWrVqKUGl7777Tvm3HC9/IiKcszTk+wMHDsTRo0dRoUIFlCxZEqdOncLZs2fRuHFjLFiwAOXLl3dyl+BVdHQ0XnvtNeTNmxdVq1ZVgmVffvml8u/p06cr5wwOVn9D03r//O7G4oB1LfDjXykYsVbN6qlUPBDzezKrR6uT2m+5GWf+VeuVze0RhiolWHBfq/PFflGAAhSgAAUoQAEKaFtAswGsGzduKBlEknU0Z84cJbPn+PHjCAsLw6OPPoqgIN/9JUACTxIMmjlzpnL3NGnS5K4BLMmCioqKQtGiRbFw4UJUr15dOeb06dMYPnw4Dh8+jGXLlqFz5872O/Hy5csYMGAADhw4oNj27NlTCTolJCRg1qxZmDx5MoYOHaoEqySAaGsbN25E//79UbduXeVapUuXhgQajx07pgTQLl26pPRTsr9sTev90/aPJ3tHAWeBQ79YMeV9i/2LdSoE4/X2rKuk1ftk1m4L9n5vtXdvcMNQtK/JQu5anS/2iwIUoAAFKEABClBA2wKaDWDFxcUpgZkyZcooQRaTyeT0b8fAiraJs947ybr6+OOPMWHCBHz99dcoUqQIzGbzXTOwJCNq7NixmDdvHrZu3Yp27do5Xez7779XAlcVK1bEihUrULBgQeX727ZtQ/v27ZUAlwSpHJcYStabBKP279+P7du3o2bNmsox165dU5YWSraV49dtF9y3bx86dOiA3r1728+p9f5lfWb4SgpoQyB9YXDZ1U52t2PTpsCOb5IxL1Yt5N6gSjDGt2LAUZuzxV5RgAIUoAAFKEABCmhdQLMBLAmYdO/eXQlcrVq1SlkC5xjQ8sUAlmQrPfvss8pyvMGDB6NVq1bK35JdlVENLFnu17VrV2WJpXy/WLFiTveb2I0YMUKpcbVr1y4lOyspKQnjxo1TgoISdGrUqNEd9+iaNWuUrKy33noLI0eOVL4vdbhatmyJhg0bKtlX0kfHJlld0he55vr165XsLK33T+s/nOwfBdILvPNxEjZ+kWz/cp96oYiqzYwerd4pJy+mYvBKs717JSMDsWoAl3xqdb7YLwpQgAIUoAAFKEABbQtoNoAltZNkKdvUqVNzLHivpXc5PqkbD5Ssq7179yrBo1KlSimF1Tt16nTXAJZkQ0m9KnnN3LlzER5+ZzFn8ZOaVVInSwKAtsDguXPnsHnzZiU7K32zBdJkmaEEuiRYuGnTJiWbS4rKy58AqUjs0CRTTIJdS5cuxWeffaYsI9R6/9w4lTw1Bdwi8MYuC/b9oC5JG9PCgKaPsSq4W7BdcFLZNbJ5dALkb1v7YCwLubuAlqegAAUoQAEKUIACFPBDAc0GsGQupKj4qFGjlF3vctL0FsBKP8bMAlg7d+5E69atlcCR1MvKqNi9ZGZ169YNU6ZMwcSJE+1ZUXItW6ZUVq4rgSyZC8esrPTHpQ+Wab1/ObmneAwFvCkwdkMivjmTYu/CzM5heLKc79YD9Ka1q6498F0zTl1SI1izo8JQtTTnzFW+PA8FKEABClCAAhSggP8IaDqAZZsGWfYmGUOyw51kJkmgRIq5Z9ak8Hv+/PmVAvB6bJkFsNIHpzIaY/rXZHZOOUdGr0kfnMroWulfo/X+6fGeYJ/9W6DvO2b8eVkNhizrZ8SDRfT5/zd/mck5H1qw+7iaNdf/+VB0qsVln/4y/xwnBShAAQpQgAIUoIDrBHQRwJLhpi/q7os1sNJPa2bBJq0HiLTev+z+GEkdMDYKeFPg9Y/Kw5SsZu9Meu4UIkLVjCxv9o3Xzljg6N8FsPWnovZvPl40HlGPnycXBShAAQpQgAIUoAAFNC0gNbS11nQTwNIanCf6wwBWDCIjI++gdlWGWHbnkAGs7Irx9a4USEkLwCv7KthPGRSQhumNT8K5Gp0rr8hzuULg/M0wzP2ijP1UhYzJGFf3D1ecmuegAAUoQAEKUIACFKCA2wQYwHIh7b///qsUCf/ll1/sZ33kkUdQs2ZN3H///XcUGXfhpT12qswCWPv371eKuL/yyivKssqgoDvrqtiyoKZPn6687sKFC0oxd2kZ7VwoX7ddt0SJEli7di0KFiyoFGeXJZxLliyBFHfPqNmWEG7cuFEpLK/1/nlsInkhCrhA4NKNNEQtNNnPVDhfADYOvXPjBhdciqdwoUBaGtD0DedC7jtHhyPCwNCjC5l5KgpQgAIUoAAFKEABPxDQXQZWQkKCUrBcdt2Lj4+/Y4ry5s2LYcOGYdy4cZD/1nPLLICl9V3+tN4/Pd8b7Lv/Cfx8PhXDVpvtA69YLBALexn9D0KHIx66yoxfLqi1y97oEoYaZVnIXYdTyS5TgAIUoAAFKEABCnhRQFcBLAlejR07FosWLUKhQoXQvHlzVK5c2c73008/Yc+ePbh69SoGDx6M6OhoREREeJE3d5fOLIB19uxZdO3aVdl9MKNsKgnwDRkyBAcOHMCuXbsgKYBSEF+Ce7Kr4L59+9CoUaM7OmnLtnLccVCWz7Vs2RINGzbEwoUL7wgO2jK75Py23Q213r/czQ6PpoBnBT49acXrWy32i9Z+OAhTOmS+mYVne8mrZSQwLzYJO75Jtn+rb/1QdH2Ghdx5t1CAAhSgAAUoQAEKUCA7AroKYO3YsQPdu3dH3bp1MW/ePJQrV+6OsZ4+fRrDhw/H4cOHsWXLFmWJnV5bZgEsi8WiBPTEYuvWrWjXrp3TUL///nt07twZFStWxIoVK5SlgNK2bduG9u3bK04S5DMYDPbjbt68qWSwyfK/7du3K0sypV27dg19+/ZVlm06ft12oATDOnTogN69e9vPqfX+6fW+YL/9U2D7sWTM35dkH3yrJ0Iwommof2LobNSx31sRvVsNPj5bIQiT2zP4qLNpZHcpQAEKUIACFKAABbwsoJsAli1zaO/evZAaS4899thd6WyBm6ZNmyrLDSVDSY8tswCWjOnIkSNKTauiRYti/vz5qFGjhlL/yxbIk4y0devW2eteyTGXL19W6lhJZpZkYnXr1k0JYkmG26xZszB58mTl+/I9x90exb1///5OAcS0tDQcO3ZMCXqdO3dOmRsJMNqa1vunx/uCffZPgRWfJGH952oWT6+6oej+LLN49HA3nLmcin7vqMs/Wb9MD7PGPlKAAhSgAAUoQAEKaE1ANwGsuLg4JQhTsmRJpf5VePjdixebTCaMGDECFy9etBch1xp8VvqTlQCW1WpVCquPHz9eqQlWq1YthISE4LvvvlP+LV+XP+mXUn7xxRcYNGgQTpw4gQoVKiiup06dgiz7k6y1BQsWoHz58k7dlACXFIOXP1JfrGrVqkhOTlaysuTf8nUp9B4cHGw/Tuv9y8o88DUU0ILArN0W7P3eau/K6GYGNKuq/qxpoY/sQ8YCUsi9+awEWNTpw9aXwlEgnIXcec9QgAIUoAAFKEABClAgqwK6C2CVKVPmjsyg9IM1m80YOXIk/vzzT6U2VGRkZFY9NPW6rASwpMOpqak4dOgQFi9ejIMHDypBpdq1a6Nfv35o0aKF0xJBxwGKj2RtSZaWXKtatWro2LGjslSwcOHCGVrIssDdu3dj+fLlSvaXBMsaNGigBMPq1auHwMDAO47Tev80NensDAXuIjBuYyK+Pp1i/+70TmF46kEWAtfLDTNibSJ+/Eudv2kdw1DrIc6fXuaP/aQABShAAQpQgAIU8L6AbgJYtqwqCbqsWbMGDzzwwF31JPOqR48ekGBXZtla3p8C9oACFKBA5gIvLjfj9L/qTnZL+xrx0P13BowzPxNf4Q2BRQeSsPUrdQlozzqh6FGHS0C9MRe8JgUoQAEKUIACFKCAPgV0E8ASXilELllFslRt1KhRGWYWSYaQ7J4ny+Ycd9HT5/Sw1xSgAAVuC7R/24TrpjQ7x3sjwlEogkvQ9HJ/HPzRiuk71ULukn0lWVhsFKAABShAAQpQgAIUoEDWBHQVwDp//ryyC+HHH3+MLl26oFevXnj88ceVmktSa0nqOa1atQobNmzAc889p9S/Kl68eNYk+CoKUIACGhWwpgJNZybAFr6SsNX+8RFg+EqjE5ZBt/6KS0WvpWohd6l/JXWw2ChAAQpQgAIUoAAFKECBrAnoKoAlQ/r2228xfPhwpf7S3ZrUf5o3bx6eeOKJrCnwVRSgAAU0LHD5Zho6LzDZexiZJwCbhzP4oeEpy7BrzaKdC7lvHBaOwnkZhtTbPLK/FKAABShAAQpQgALeEdBdAEuYZDe8HTt2KJlWn3/+Oa5evYpChQrhmWeeUTKzWrdufceue97h5VUpQAEK5F7glwupGLpKzd55uGggFvcx5v7EPINHBUbFJOLEWbWQ+5QOYaj9MAu5e3QSeDEKUIACFKAABShAAd0K6DKApVttdpwCFKBADgSO/JaC17Yk2o98unwQ/vsC6yflgNKrhyz7KAmbvlQLuUfVDkGfeqFe7RMvTgEKUIACFKAABShAAb0IMICll5liPylAAb8V2PltMubuTbKPv0W1YIz8j8FvPfQ68E9+sWLq+2oh9yfLBWFmZwYi9Tqf7DcFKEABClCAAhSggGcFGMDyrDevRgEKUCDbAisPJWHdETVzp0edEPSsw8ydbEN6+YCL19PQbZFayyzCEICdo1nLzMvTwstTgAIUoAAFKEABCuhEgAEsnUwUu0kBCvivwJt7LPjwhNUOINlXkoXFpj+BVrNNSLDY9pMEYgaHo2gBFnLX30yyxxSgAAUoQAEKUIACnhZgAMvT4rweBShAgWwKjN+UiKN/qMW/pf6V1MFi05/A2A2J+OaMOpevtTWg3iMMRupvJtljClCAAhSgAAUoQAFPCzCA5WlxXo8CFKBANgUGrDDj939S7Uct6m1EhQcCs3kWvlwLAis+ScL6z9XloJ1qhaD/81wOqoW5YR8oQAEKUIACFKAABbQtwACWtueHvaMABSiADnNNuJagLjvbPDwckXm47EyPt8anJ614fatayL1amSC82ZWF3PU4l+wzBShAAQpQgAIUoIBnBRjA8qw3r0YBClAgWwIStmo0PQG28JWErfaPjwDDV9li1MyLL99MQ+cFaiF3QzDwwdgIzfSPHaEABShAAQpQgAIUoIBWBRjA0urMsF8UoAAFAFyJT0On+WrAo1BEAN4bwZ3r9HxztJ9rwnWHjLrVA40oUYhLQnM6p5u+TEbzqsHIE8awbk4NeRwFKEABClCAAhTQg4BmA1i3bt3CunXrcOPGjRw75s+fH926dUOePHlyfA4eSAEKUMCbAicvpmLwSrO9Cw/dH4ilfY3e7BKvnUuB9EX5x7c2oEFlFnLPCasEAqMWmdCpVih61AnJySl4DAUoQAEKUIACFKCATgQ0G8CKi4tDVFQUYmNjc0zZpEkTxMTEIDIyMsfn4IEUoAAFvCnwxakUvPpeor0LTz0YhOmdWDPJm3OS22uvOpyEtZ+phdw71AzBoIYs5J4T17f3WrDrW6uSfbVxqBHGUGZh5cSRx1CAAhSgAAUoQAE9COgigFW6dGm0bdsWRYsWzZYpM7CyxcUXU4ACGhTYfdyKOR+qRb+bVQ3G6GYGDfaUXcqqQPqgZJWSQZjbnUHJrPrZXvf31VT0XmpG6v8KxPWtH4quzzALK7uOfD0FKEABClCAAhTQi4BmA1iyhHDu3Ll45513cPbsWeTNmxcNGjRA//79UbduXUREsOitXm4y9pMCFMi5wJpPk7H60yT7Cbo/G4JedZmtk3NR7x8pO0rKzpK2FhYC7BnD97Tszozs5ii7OtpagfAArB8aDimMz0YBClCAAhSgAAUo4HsCmg1g2aitViuOHz+uLAVcu3Ytrl69ikKFCqF169bo06cPatasidBQ/jLne7cmR0QBCoiAZF9JFpatvdTUgJZP8Dd0vd8dneebcDnetrck8G5/I0rfx0LuWZ3Xn8+nYthqtTac7bhBDULR4SlmYWXVka+jAAUoQAEKUIACehLQfADLEdNsNuPo0aNYs2YNduzYoQSzZHlhu3bt0KVLF1SrVg3BwfzFTk83IPtKAQrcW2DC5kR8+XuK/UVTOoSh9sNBZNO5wGtbEnHkN3VeX25pQONH+f6V1WkdviYRP/2t+tmOyx8egM3DwhHMH5GsUvJ1FKAABShAAQpQQDcCugpgOaomJCTg8OHDWLZsGQ4ePIj4+HhUqFBB2XWwffv2yn8HBvJptm7uRHaUAhTIUGDQu2b8dinV/r2FvYyoWIz/b9P77bLuSDJWHlKXhrapEYJhjZlNnJV5lcCfBADv1oY2DkXbGszCyoolX0MBClCAAhSgAAX0JKDbAJYj8rVr15TdCmWZ4e7du5VvPfXUU+jduzd69eoFg4EFj/V0U7KvFKCAKtBpvglXHJaabRoWjvvycqc1vd8jx86k4OUNahCmUvFAzO9p1PuwPNL/3svMOHdFDepKDbFEdVNHFM4bgI3Dwj3SF16EAhSgAAUoQAEKUMBzAj4RwHLk+vXXXzFt2jSsW7cOTZo0UYJakZGRnhPllShAAQq4SEAqJDWangBbpSQJW+0dF4FgJmC5SNh7p0mwpKHVbLWQu8zp3pcjEMDY5D0nZc93Vrz1gborp7x4UW8jRq41w6KWisPI/xjQohqXZHrvDueVKUABClCAAhSggOsFfCKAlVEGllBJkfc5c+YgX758rpfjGSlAAQq4WeBqQhpecNitTnZZ2/oSM0vczO6x03ddaMI/N9RC7kv7GvHQ/YxO3m0CkqxAl4UmXE9QzVpXD8HwJqFYuD8J275W07CK5AvAusHhCCKnx+5nXogCFKAABShAAQq4W0C3ASxb0GrTpk32GliC1aBBA/Ts2VPJvipSpIi7/Xh+ClCAAm4T+P2fVAxYoe60Vq5IIN7px2VmbgP38Iknb7Pg8K9q2tDoZgY0q8qsobtNQ/q6YbJ0cOPQcOQ1BiDuVhokIGh1qOs+poUBTR+jp4dva16OAhSgAAUoQAEKuE1AVwGsmzdv4pNPPsHKlSudglZ16tRRire3atUK999/PwK4BsNtNwxPTAEKeE7g6B8pGL9JrZNU88EgzOgU5rkO8EpuFdj0ZTKWfaQWcpclb7L0je1OgRumNHRbZIYpSc2+6lU3FN2fVYu1z92bhJ3fqllYJQoFYvVABnx5P1GAAhSggG8JyJJ5A5/P+NakcjRZFtB8AOtuQatHH31UCVp16NABZcqU4Y6DWZ5yvpACFNCLwAffWTHbod6PZJNIVgmbbwh8+2cKxqxXA5TliwZiSR8GXDKa3fn7krD9mBqcKhhxe4mgZGHZ2r83JchlQopa3x3jWxvQoDI/5fvGTwxHQQEKUIAC1lRg8LtmRHcNg5SWYKOAvwloNoB169YtvPLKK1i9ejXi4+OVealQoYIStGrfvr3y34GBLG7hbzcsx0sBfxJY+1kyVh1WM3S6PhOCvvVD/YnAp8eaUSH3PWNZpD/9pF+6kYbui0xIVZOv8FJTA1o+cWdg6s09Fnx4Ql2WWbxgIFYPMoIf8X36R4mDowAFKOA3Arbl9P95PBj/15wPNf1m4jlQu4BmA1hxcXGIiopCbGwsypUrh8GDB+Pxxx9HcHDWn6SGhYWhWrVqMBj4w817ngIU0J/A23st2PWt+su4FKuWotVsviPQY7EZ56+pKUOyo16FB/hwxnGGp75vwSe/qD8HRQsEYO2gcARmEJWSLCyphZXmEOya1M6AuhWz/tnBd+4ujoQCFKAABXxJ4PLNNHRfbELy/+o9LutnxINF+JnBl+aYY8lcQBcBrMyHkfErpJB7TEwMIiMjc3oKHkcBClDAawKvbUnEkd/UqtST2xvwbAX+Iu61Cf7xRaEAACAASURBVHHDhafvsODgT2pw5m6ZRW64tC5OefJiKgavVDcykE5n9nMwc6cF+39UTeXDvXzIZ6MABShAAQroWUDqokp9VFurWCwQC3vx/U3Pc8q+Z19AswEs2WVw7NixOHfuXPZH9b8jSpUqhejoaBQsWDDH5+CBFKAABbwlMGSVGb9eULNzFvQy4pFifNLmrflwx3W3fJWMxQfUZaJcEuCsPComESfOZu/D+rm4VPRe6hz0+u8LYXi6fJA7ppDnpAAFKEABCrhdQB5oyoPN9I077rqdnhfQmIBmA1gac2J3KEABCnhcoPN8Ey7Hq2uh1g8Jx/35Wc3H4xPhxgt+fy4FI9epH0jLFgnEcmYLKeLpd+GUr83tEYYqJTIPRKVfdvjQ/YFY2pdPqd14K/PUFKAABSjgJgHZdbDbQhOuJjisj//ftaSQ+9rBRoSH8vOhm/h5Wo0JMIClsQlhdyhAAQqIgHxEaTQ9Qfnb1mLHscC3r90d8qG0WXSCfVgBAcCeMRF+vz221LDqtdSMv6+qGYiSQSWZVFlpZ6+kou8ys9PPz8zOYXiyXObBr6ycn6+hAAUoQAEKeEpg2UdJ2PSluhNv+uu2ezIEQxpxkx9PzQev410BBrC868+rU4ACFMhQ4IYpDe3eNtm/lz88ANteCqeWDwr0fceMPy+rgZr5PY2oVNy/l4ru+8GKN3ZZnGZ7ZX8jSt2XdZfXt1rw6Um1FlblEkGY1yNrATAfvM04JApQgAIU0KGAPJDps8x5WbxkXV03OWdjrXjRiDKFs/4eqUMKdpkCioBmA1i3bt3CunXrcOPGjSxN1X333YfHHnsMlSpVQkRERJaO4YsoQAEKaFXgj39T0X+5+oGlbOFALH+RS6C0Ol+56Vf6ouPyFFWepvprS7JC2WXpisPy2ZzUBvv9n1QMWOH8of/NrmGoVoZZWP56b3HcFKAABfQmMHxNIn76W60FKQ80JVgl729xt9QgVpWSQZjbnQ9p9Da/7G/2BTQbwIqLi0NUVBRiY2OzNapChQphypQp6NevHwwGQ7aO5YspQAEKaEXg69MpGLdRrY1UvWwQorvwg4lW5seV/dj2dTIW7lcLuTesEoxXWvnv+9fGL5LxzseqR2gwIPXfCkZkv75H+h2bHi8dhLei+HPkyvuX56IABShAAfcIZJSNPL61AQ0qB+PAj1bM2OmcqfxaWwPqPcLdqt0zGzyrVgQ0G8DKTgaW7FT422+/4dSpUzh79qxiO3PmTIwePRrBwfwh1srNxn5QgAJZF/jwhBVv7lE/mDR+NBgvt/TfoEbW5fT3yp/Pp2LYajVTqFRkIFYO8M9su3hzGrouMsNkUZ8qd3k6BP2ey1ltj4yysLhEU38/I+wxBShAAX8TuJWYhh5LzJCSErZWtXQQZjs8hEm/W3VkngDEDAlHCBON/e128avxajaAlZNZsFqt+PDDDzFs2DDl8C1btqBGjRo5ORWPoQAFKOBVgZgjyXj3kJqFkptf4r06EF48UwFrKtD0jQRI4XJb+2CsfxZyX3wgCVu+UgvV5jUGYL3srmTIfvaVzXLMhkR8e0ZdflGjbBDeYDZjpvclX0ABClCAAt4TmPOhBbuPq3UcgwOBVQPD8UAB9f1Qyk0MWO68YUm32iHoXS9nD328N1pemQJZF/CpAJYMOy0tDcuXL0f//v0xdepUTJgwAQGyrRMbBShAAR0JzItNwo5v1F/k/b0uko6mLkddfXG5Gaf/VQu5v9UtDI+X8q9HqFLzKmqhCRLQs7VBDUPRoWbu6oF9fy4FI9epy3Hl3Ev7GvHQ/Sx2m6OblQdRgAIUoIBbBU5eTMWQlc6Bqa7PhKBv/TsDU3P3JmHnt+rnRcm+WjMoHEXy8fdft04ST+41AZ8LYInkr7/+io4dO+Kpp57C3LlzER7Onbu8dofxwhSgQI4EJm1NxGcn1ayRSe0MqFuRS6JzhKmDg2S5qCwbtbUBz4eiY63cBW50MGynLk7facHBH1WD+/LeXgohT51z22SJpizVtLVaDwVhWkfWwsqtK4+nAAUoQAHXCkgytjzUOuPwUKtwvgCsHZTx0sD4xDR0X2SG/G1rz5QPwtQX+B7n2pnh2bQi4JMBLFsBeEGOiYlBZGSkVrzZDwpQgAJZEkj/C/fcHmGoUsK/MnKyBOUjL5Knp/IU1dbqVwrGxDb+U/PszOVU9HvHecfA8a0MaFDFNUFbWUIoSwkd27v9jSh9nwuiYz5yD3IYFKAABSjgfYH3jyVjwT7184D0aEanMNR88O6fAWWpoSw5dGyzuoThibL83Oj9GWUPXC3AAJarRXk+ClCAAi4Q6LrQhH9uqE/T1g12rnvggkvwFBoSkOUCg1eqAZxiBQOxdpD/FHIfHZOI786qGYdliwRieT/Xjl+2HJei7rZWp0IwXm/vP0FCDd3u7AoFKEABCmQgcDUhDT0Xm2FKUj//1X44CFM63DubSl4ttbCkJpatyecI2RDGFVnMnCwKaEnAJwNYshNh165dUaxYMaUeVv78+bVkzr5QgAIUyFSgycwEp1pAseMi+CEkUzX9vkDqPjWPdp7znaPDEZGL4uV60Th2JgUvp8uOkiLrUmzdle3L31MwYbOahSXVQVYwC8uVxDwXBShAAQrkQmDaDgs++kldSm8IBlYPDIcsIcys/XohFbIroWPr/3woOvlZOYLMnPh9/Qv4ZABLdiJs1qwZRo4ciZkzZyI0lDsx6P9W5Qgo4D8CN81paDvHZB9wnrAA7BjFWn6+fgcMeteM3y6pT0+ju4ShuouDOFo0lKWDsoTQ1qqVCcKbXd1TuyN9FtZzlYLxqh8t1dTi/LNPFKAABSgAJQtZspFzE4B6Y5cF+35wCICFQKmdFZkn8wAY54ACehHwuQCWZF8NGTIEe/bswdatW9GuXTu9zAX7SQEKUEARSF8PqNR9gVjZ37XLqUitPYH0W2bLbkOy65AvtwM/WjFjp3PdDlk6KEsI3dE+O2nFpK3q9WST4tUDjShe0D3Xc8cYeE4KUIACFPAtAcnC7rXEhIvX1aWDJSMDsfzF7C0BvG66XdDdcQmi1JKUmpJsFPAVAc0GsCwWC44fP47EROdI9N3gExIS8Nlnn2HDhg2QINYLL7yApUuXomDBgr4yVxwHBSjgJwLpl1Q9USYIs9yUkeInpLoY5gffWTH7AzW44us1muQDe9RCE67Eqx/YG1QOxvjW7vugLVfqu8yMs1fUjK/Gjwbj5Zbuu6Yubj52kgIUoAAFvCaw7kgyVh5yLtw+r0cYKudg854tR5Ox+KDzuRb2MqJiMT6o8doE88IuFdBsAMu2k2BsbGy2B9y2bVvMmTMHpUuXzvaxPIACFKCAtwUk/VvSwG2tYZVgvMKnZ96eFrdfXwqMyxI3WyuSLwAbhvru0tH0H7Kl0KzU+ihawL1LHT752Yqp29Wfr6BAQDZJEG82ClCAAhSggCcFLt9MQ/fFJiSr+5ggNw9WUtOAvu+Ycc7hQc2DRQKxtJ8RfJfz5MzyWu4S0H0AK2/evKhatSqMRiOqV6+O5s2b46mnnkJwsGu23nYXPM9LAQpQ4G4C6z9PxopP1KdnUoBTCnGy+bZAWhrQ9A3nQu5bXwpHgXDf+8hpsqSh0wIz5G9ba/dkCIY0cv99Ls49l5hx/pqahdWsajBGN2MWlm//hHF0FKAABbQn8MqmRHz1hxq9krqnawYakT8X7/0//pWCEWudVzGNaBqKVk/4dlkC7c0ue+QOAc0GsNwxWJ6TAhSggB4EFuxLwvvHku1dHdwwFO1r8kOHHuYut30cttqMn8+rgZXpncLw1IOu3Y0vt310xfHLPkrCpi/VezzcEID1g43Ia/RMsG7/j1bMdKi9JVlYku3GQreumF2egwIUoAAFsiKQvi6jHPNSUwNaPpH7RIzJ2yw4/Kta0D1vWADWyvtsmGfeZ7Myfr6GAjkRYAArJ2o8hgIUoIAbBdJ/6JjYxoD6lXL/YcaNXeapXSQwf18StjsEL3vVDUX3Z30reCk1r2S5RJL6uRqeLlgvWVhdF5rw7001A6x19RAMb+L+DDAX3So8DQUoQAEK6FjAYpVsYBNkCaGtVXggEAt7u2apn7y/9Ui3NFECYxIgY6OAngUYwNLz7LHvFKCATwoMX5OIn/5W08nf7h6GR0v6XhaOT05eLgeVvv7Z0+WD8N8XwnJ5Vm0dHr3bgtjv1ehVwYgArB8SjlAPx2g/PGHFm3vUWljBQVD6wSwsbd0v7A0FKEABXxRIn4kseVHvuHgX3rWfJWPVYbUkhVxDamFJTSw2CuhVQBcBrLS0NPzzzz/4999/UblyZQQFqb/IXb16FcuWLcPmzZsh/92uXTsMHz4cZcqU0eucsN8UoICfC0QtMuGSw1bKawYZUbwgP2z4w23x5+VUpfiqrUn9K6mD5SvtzOVUvLjcDMmAsjWpPSU1qDzdUlKBLgtMiLuldqZDzRAMasgsLE/PBa9HAQpQwJ8E/opLRZ9lZkjBdVtrWyMEQxu79v1HCsNLFpZjtrHsRii7ErJRQK8Cmg9gSVAqOjoaixYtQps2bbBw4UJI4XZpEtQaMGAAduzY4eQvuw+uXr0a9erV0+u8sN8UoICHBH69kIqPf7aicolA1K3o+V+iMxrmf6ITnJZXfTA2AgZtdM1Ds+Lfl2k2KwEWtTwUNg/3nayg8ZsScdShWG3p+wLxbn/vfZDe+W0y5u5Vn07Lz9n6ob5ZON+/f6o4egpQgALaERixJhE/OmTaF4oIwOpBRoSHur4+1eenUjDxPeeC7rKztexwzUYBPQpoOoBlNpsxduxYLFiwQAlatW3bFm+//TYKFiyIlJQUJbA1fvx4NG7cGBMmTEC5cuUQExODadOmoUaNGli7di2KFy+ux3lhnylAATcKSHaTFHE+8KMVf1+9XTBbPjIMbBCKDk95t95QfGIa2rxlso9eilvvGu07GThunFafObXsHCQ7CNnalA5hqP2w/peQyrJYWR7r2Lw9NmvK7VpYjllYnZ8OwYvPufYpuM/cnBwIBShAAQrkSiB9qQA52YTWBjxf2X0BpTEbEvHtGfVzhWR3y5J5g3c/8ubKkQf7r4CmA1gHDx5UglaVKlXC8uXLUaVKFftMnT17Fl27dsW1a9ewceNGPPbYY8r3rFYrJk2ahOnTpyvH9O3b139nlyOnAAXsAvHmNBz8yar8cdzlLT2Rtws5n71yO63c1kpGBmLVAO9lqPAW8rzA4gNJ2PKVmoLVrXYIetfTf0Bl0Ltm/HZJ3WGxcokgzOvh/fpe275OxsL9ahZWWAiwcWi4x3ZE9PwdxitSgAIUoIA3BG4lpqHnEjOum9S1g1VLB2F2lHvfC+VhrVzXsXWqFYL+z+v/s4U35pHX9K6AZgNYUvdKMqkmTpyIrVu3KrWtHNv+/fuVzCtZQjhnzhwYjeoveN988w1atmypBL9mz56NsDD3/k/Bu1PIq1OAAncTkF3Ojvx2O9Pq2OkUWNXfne+J9mS5IEhmiKeLSkunvv0zBWPWq1kqj5cOwltu/mDDO0hbAhJknb5DLS4u9+PMzvp+H/vkZyumblfHJOKL+xjxcFHv13aTnaCkFtYNh18oZOdH2QGSjQIUoAAFKOAqgTkfWrD7uLqJSXAgsGpgOB4o4Pqlg+n7nL5ovFx75QAjirHGqquml+fxkIBmA1jx8fEYMmQIfv75ZyXD6qGHHnIimTFjhrJ8cMmSJUoQy7FduHABUVFRiIiIUJYRypJDNgpQwH8EJE36wE9WHPrFikSHWkLZEZCtjKd3CoOkWXuySbBtxk71F/0GlYMxvjW3PPbkHHj7WuevpqKHw5PS/OEB2KbzQu7dFplw0WFjgjoVgvF6e+3c15u/TMbSj9QsrAhDADYOc089Em/fX7w+BShAAQp4XuDkxVQMXumcBeXJDGuprdl9sfOSeV94QOb5meQVvS2g2QBWXFycEoSSJnWtIiMj7VYmkwkjRozAnj17sGvXLlSvXt3J8V7Hehuc16cABdwjcOpSqrI88KOfrE71bO52tVL3BaJh5WCliKXsAjNqndlplxY5rki+ALzVzeiRJ2O2fm76MhnylMzWXngqRKnNxeZfAs2iEyCZQbYWMyQcRfN7NpjqKvH3jyVjwT71ng4MuP3Ut0Qh72df2cYo1h3nmSDLO2xNlm3KLxdsFKAABShAgdwIyDuL7MB75l91KUDhfAFYOygcIR4scZk+w1vG5O1alLlxlWMv30zDhM2JyqqJamWC8ESZIEiJAm+sosjtWHh81gR0GcCy1b8KDQ1VglvFihVzGq0tA8tgMNwR/MoaC19FAQroQUDetKQYu/w5dyXz9YGReQKUIpmS1VQ+3dIlWT40bmOiU40eMcgbFoAZncPwSDHP/LK96EAStjrUP5LglQSx2PxLYHRMIr47qxZcndTOoJldMrMzE5IB2XmBCVKDztZaVAvGyP9oJ/vKHiQ8kox3D6mBtjxhAdg41AijG3aFyo4hX0sBClCAAvoWSP8gR0Yzo1MYaj7owejV/wjTbxQjD2vXeDiQ5qrZlKw2+ex+0+EzhpxbglcSxJJgltQYq1gsEPLwjM03BDQbwLrXEkJbcffu3btnWOPKVgOrVatWd9TH8o1p4ygo4L8CskvfoV9SlKDVT3+lQP21OGMT2ZK4TsUgJdtKnswE3OMNTGpmvbYlEV+fVgMHctbgIODVNgbIsid3t6nvW/DJL2rqjbt3pnH3eHj+nAmkr1Wh153xJCAUc0RdxysfKmXno4IR2vskaU5KwwvzzJC/bU0K3EqhWzYKUIACFKBATgTkAWm3RWaYHN5bnq0QhMntvVPbUh74ymZBjp+fpeaj1H7UU5MyIdN3WiC7CWfWZEfvx0sFolrp20GtskU881A6s37x+zkT0GwA625F3FNSUjB58mRMnToV69atsy8ztA3fcRfCt956CyNHjsyZDI+iAAU0JSBFoCX1+fNTWXinAlDroSAl20qCTtlNI54Xm4Qd39xZPMsTv8y+tDYRP/yljlEKuEshdzb/EpAPZlPeV2uhPVE2CLO6eOfDbk7l426lKcvyHJvWi6OvOpyEtZ+pP/vKVuNDw2Fwf+w6p8w8jgIUoAAFNCwgm7LI51dbk8+kkvFUOK/3HuRk9DlXdt+VZY16aOkf8mW3z/LeLplZt5ccBrKQfXYBvfx6zQawxOWrr75CmzZtUKRIEcycORNPPvkkjhw5guHDh6No0aLYsGEDypYtayeUoNfevXsxaNAghIeH47333kPlypW9TMzLU4ACORFISwNOnEtRdhA8/GsKEiz3zrWSt1xJF25QJQjPVQpWlv7lpm05mowlB5PuyPBqXvX28qd7ZXLl5ro9Fptx/pq6HHLVACNKRvJJUW5M9XjspetpiFqkBn+kqPjO0eG6GspbH1iw5zv1Q3teoyzJC0eYhh/ySg2szgucs7AGNwxF+5oa7rSu7gp2lgIUoID/CEgpACkJ4Ng88TA0M2FZzdB9kRnyt63VrRgMKVeg5SaF6CdvS8TRP7L2MDurY5EaoxLMkj/VywShgAazxLM6Fn94naYDWJJNNXv2bIwbN85pLvLmzavsPtilSxcEBATAYrEoBd1lt0IJWkmLjo7GqFGjEBTEzAV/uJE5Rt8ROP1vqhK0kqdVV+IzWyAIOBZjv9/FRa6//D0Fk7Ym3pGeLLu2SNHL7GZ2ZWWWmsxMgNWhnNeu/wuHLINk8z+BVrNNToHbNQONKK6hwuf3mpG/r6ai11IzJBBta0Mbh6JtDe0Hgt75OAkbv1CzsKR2nix7lKXEbBSgAAUoQIGsCMhnuV5LnHfglQeS7/Y3aqIekzxgkgdNjm1u9zBUKanNNzupe/vKpkScuexc81ayxqK7hKGUw8Ne2ZhFVjPIruTf/pmC3/9Jdfo8ktn8lb4vUFlqKAGtqqUDIQ8R2bQjoOkAljBJcGrbtm2YMWMGfvjhBzz66KMYP348OnTogODg2zn9N27cQL9+/bBlyxYUKlQIU6ZMUf4tRdzZKEAB7QvIUqP9P1iVwFX6N6aMen+vYuyuHu0vF1LxysZEp6dUco2HiwZiZucw5A933ZuayZKGlrPVrBvJVNkzJsLVQ+L5dCLw8oZEHDujPmXUUz00qSV35De170ULBGD1wHAE6yCZUOqVdFlgctoFcniTULSurv3gm05ubXaTAhSggM8LSP1Hx41BZMDzeoQpqwW00OT50oDlZvzhsDOiPBRe8aI2AmyORncr1l7hgdufxfMZ7/1ZXLKrJZB1/M9U5W95yJbVJsXfZeMnW0BLAnwsK5BVPfe8TvMBrKwMOzExEYsXL0a+fPnQtGlTFC9ePCuH8TUUoIAXBWRJoBRjl6DV9+eyVoxdil42qpJ5MXZXD+vi9TSMWW+G/O3YZOeWWV3DUMJFWTF/xd3OWrE1ybaRrBs2/xRY8UkS1n+uZgLJbpSyK6XW209/p2D4GuclExPbGFC/kn4KSS0+kIQtDruBStB8w9BwBOkgAKf1+4P9owAFKODrApIt1H2xCckOK90aPxqMl1tqK7ni1wupGLJK/dwp86K1ZfN3K9Ze75FgjG9lyFF2tDw4P3b6dnbW8T9TIP/OagsJAiqVCPpfQfhAVCwWxM8GWcVz0et8IoDlIguehgIU8ICALCna9nUyVh1OdtqRJaNLS7bGkw/e3kHwmYezX4zdlcOROgFj1yfit0vOT20krfiNLmF4pFjuf7NNXyvhsVJBmNNNX4W7XWnu7+f67KQVk7aq6f16uR8GvmvGKYefE8lWXNxHX4FYycLqON/ktHx4dDMDmlXVTxDO339+OH4KUIAC3hKQpW5fOdRpyhMWoDyQdGXWvqvGFr3bgtjv1XqVUrZi7WAjpNC5N5uElFZ8nIQNDkv6pT/Sqz71Q9H1GddlRcvOjBLMkj/fnU3NtO6uo4sxNACPlfxfhlbZIJQrEqj0kc19Agxguc+WZ6YABdIJSArw7D0Wp3TljJCqlAhCo0eDUe+RoFwXY3flJMia+mnbnZdG2c4/sa0B9R/J3S+3UvdLdquxNSlG/2obbT2tc6Unz3Vvgcvxaeg8X11SKinrH4zV9pLS9EE3GaFed9Kcvy8J24+pGXBSY09qYbFRgAIUoAAF7iYgy+dlGb1jk81/WlTL3WdEd4lfN90u6G5KUrOQ/vN4MP6vufc+fyYmA//dnogv0u08bggBXm0ThmfKu3cZppQPkcws+SNBrew02bDm+UrB6PFsCIvBZwcuG69lACsbWHwpBSiQMwGp7bTs4yTsPm69axFFKb7YsEqw8sfVxdhz1uuMj5K3d1letNVheZG8Up62vPh8KDrVyvkToc1fJmPpR0n2C3eoGYJBDbW/ZMyVvjyXs0D7uSZcT1A/VErxVykuqsWWmgZ0X2TCpRtqf2XDA6lPoccmSwqkFlaKQ9KlLP+QZSBsFKAABShAgfQC8qCz5xITZAmhrUmdpoW9jZrOypEl8/LZ1rEt7GVERResLsjuXXK3Yu2ylF9WPJQt7NnPQElW4Me/1WDWbxdTIZ93MmtSx1ZKP3SsFcLNmDLDyub3GcDKJhhfTgEKZE/g4I9WLDqY5PRLuO0M8pSi6WPBkEwjeYPXU5PMDMnQSN9aPRGCEU1zFnSS4JUEsWxtwPOhyhsfm/8KTNicCNkN09bGtTIodeC02CRAPedD5x2NlvczomwRff1sO9rKeGRctiaB9pUD9LUcUov3CvtEAQpQwBcF0u9iK2Nc2teIh+7X/vtg33fM+NNhhz/5XL6ot2ff734+n4qJWxLv+J1B+jL1hTBIEMvbTWr4njiXat/h8OyVexeEl2Wj3WqHoN2T/DzvqrljAMtVkjwPBSjgJCA7fMz5MAlS1ymj1uSxYKUgdWY7h2iZVVKbp76f6LRbmfS31kNBeK1tGCTVOTtNlg/KMkJbG9/agAaVtRmsyM64+NqcC6z5NBmrP1UDpfIBaEijnAVIc96LzI+0JAPdFplw1SFbTIsFazMfifMrJJssaqG6jFO+64rlwtntB19PAQpQgALaFpA6Sr2XORdE1+p7dkaSJ86lYNQ656WPsoxQlhN6oskD7+k7nR+CyXXrVgyGPLzT6s5/8rlHlhp+cyZFKQx/t4LwsvFT3/qhykoTttwJMICVOz8eTQEKpBOQHVdijtwuumjNIHZVMjIQY5qHamYb4dxOoBR1H7cxEVL02bFJEcc3u4Zlq2CnfHCQDxC2JsdXK+Pedf65HT+Pd6+AZF9JFpatVSoeiPk9PftENCsjTB9okw0YYoaE47683n9ampX+3+s1b+yyYN8PamBZlnCu6K/t5SC5HTOPpwAFKECB7AnI7ruyC6+tFYoIwOpBRl0tH5u8zYLDv6rvd1LIXQq6S2F3d7W7FWuX60nmUu962ntodzcLKZkiu0dvO5YMebCXUZPfD/o9F4qnHuTn+5zeUwxg5VSOx1GAAncIyBOIN/dYnGrg2F4ka8F71AmF1HXyta3o/72ZhlHrzLh43TmIJU9bZnUNQ4lCWUsd77nEDMlcs7WV/Y0opdF6R7z9PSMg9a+kDpatSWBo78sRCHDfZ8lsD0z6GLXIBCm6amtS90EyLH2hnb+WCvnZlB1Ube319gbUqcCnqL4wvxwDBShAgdwKyEMOedjh2Ca0NuB5nWXRS/aQZB3Lw2hbc2cWmQR5Jm9LxFGHHRvlusFBwPhWBtTL5eZIuZ3XnB5/LSFNyZ7/4DurUx1Nx/PJhlUDG4a6ZBfznPZTr8cxgKXXmWO/KaAhAUmfXbgvCZ/8oj61cexe7YeDMKKpQRNr193FFp+Yhlc2JkJ2LnFsEYbbRScfyUIhzJZvmpx2gdkxKhyy9TKbfwt0mm/ClXg1erKsnxEPaqiu1LzYJOz4Ro1ehRsCsGmoEfK3r7RpOyz4yGF5r2RhSUF9NgpQgAIU8G+BW4lp6LHE7JSJX7V0EGZH6XMDT7QmJAAAIABJREFUk3VHkrHykFq6IDAAWPGi6x+o3q1Yu5QWkc1f9FYbN6OfggvXUrHiUDIO/WzF3eq+y+9I/Z8PzfLDbv/+abs9egaweBdQgAI5FpCMhO3fJOPdQ8mQtNn0rXC+AIxuZoDsROYPTZZMTtrqXHRbxi1Pkl5tc++MDcleaT4rwc4kmTax4yL8gY1jzERAtuOWbbltzZM1KTKbHKkRJTsPOu7IIx/EcrMbZ2bX9Mb3pUhr32Vmpw+g0zqGKfXu2ChAAQpQwH8F3t5rwa5v1Qe48vlt1cBwPFBAnw9xJPuqx2ITZHWBrVUpGYS53V0XkDt58Xb5jZtm598dZIfBGZ3CIL8/+FL7/Z9ULP84CV+fzrgusAQJpTawLJfUQqF6rdszgKX1GWL/KKBRgVOXUhG924LT/965+4a8ecsSIlkyGOpnq2zkrXhZut0EZQrlrVjWvHd+OuPK7uevpipP8GxNPvisGxyu0dlntzwpEHNEgsTq09CWTwTjpaYGT3bhrtdKXy9Dal6tHRTukz/36ccqu0rJ7lJsFKAABSjgnwISiBmy0vnhht7qNmU0c7JJ0avvORd0n9jGgPqVcv+h/tAvt4u1p6+TKzWhJrXL/gZIerrzpM7t0oNJkPsmoya/M7WtEYIuz4QgL1dg3HVqGcDS013PvlJAAwKSabX8/9k7DzArqvONH8qygF3s2MUKdsUOKhYsGHtXYrBhYqLGGo29RCXYu1H/iQVrsCvWREREwN5FIip2AQvSdvf//A5869nZ6Xdm7t17v+OzD+veuTNn3jNzynve7/2en20eGj+7hSeMVK3nsh2sSTtm7bVcHn1tjrns8ZmtMCIz28m71rfyMHpjUoM53sn+Qmz8FYdmt9tVy23R1u+dHTt2KqWstlR7c93vyk+cQGIffUvLjEs82+wiVmNBhfU7T4apSw7obDZcSVVY1dje1XhP+NuMfH+OGfVBg3nvi0YDCdtr2fYGdUXP7u2rKuy3GttP76myEGDD8oibfzETnY1clENs4tRVwbBw0l0zzPiJvyqGUAZxb0kzbEurgdctz8+yJufesu+mdTaMrrp0V8HPK/0woYVkrvQr2IccsFmdwX+s1oQAcd5yJbDioKTHKAKKgEXguXfmmGufmmXwvPIWMpUc1a+TgaDRMhcBiAfCv2Z5rMEIqTxnr5a7TGB7/vBfDUAxrjxzj8pQ2Wh7lheBn2c2md3+3tLI/dGT5zMoHctZvBmXSFZw21FdKspgPmt82JFmZ1pKpWaFzPq+9XxtFwFU0oQgj/pgjiFrblAhMcSKi7U3PecRWmyitNUQqLbbWuWpOTO6r6Y1GUj6/33T2Pzvp981meW6tTOb9OhgNlmlo1l9mfY1QzDEaYnhY2ebq0b8qo7mO4S/9a6S7HL4Nx12wy9mjtNtHLh5nRm0dfIELUFm7SR1OmXXetOvV+2tHbBhefLNOea2/84y+IH5FVTtA7fqZPqv29EQZqhlLgJKYOmToAgoApEI4HPz98dmttiJcb+06/odbXicyl1bQ4lK5eS7Wsf5o6LBpHKhrnNHpPvHzDbXPv3rRCjPrC+RDa4HVBwCZPn70slyiQKLZ6hcxS+84ML9Old9WmgIgMEe1dnQgzubdZevgu32cj1Met3MESAj8OiPGqzaivE7bWFjqtdy7c3ay3Ywa/HTvXx9Ttp70O+1RABS4pNvfyWrJn03l7Sa6Z+Dp8WXMdcmzGvjVTpYkqaW53xs5A687pcWiXfITEuG2moq//BRTN1xTFezVAJ/L8iZ0++ZYSZ4LEdQGZ2/T71ZezkdP1kD/OvF2eZHjyeYPEtEtRzWp67NZmXM+p1QAitrRPV8ZUVg5syZ5pFHHjE333yzefHFF01dXZ3p16+fGTx4sOnbt69p314nX0kbyJuNxP0+mdCO37k+Voa9pNetpuMxwjzlrhmGiaJbkJoTgrR8t/bWN+vu0b/Kqo8I8cuqJmz0XuIhcO6/Zxp8I6Qcv1O9gTjOqrB4mTm7yS5iZs1uMjPs/xsze47/4vfKEbPsokdK1gavWd1XHuchnNM1Yt1gpQ7m0gM03DcPrPWc8RAgCciYCXMsafXC+w2+SVXinSn8KEJZVl+6g1l7OZRaHaxaq5ZJjCwwzesc+Gp+8l2T7af/922j+eSbRjsH8SrCS7k+hOYmPTraRD3VkDEuCRYXPjjTPONkpiWs7v+O7moWX6C6ZDLMAw69vmUm5M1X7WDO2yfemPfO543mL/fMaEXMMO+9aP/OZqmFqguvJM+Q99jps5rMsJdmm/vGzLbzL7/CxuXg7TqZdWp800wJrFKeNP1uRSEAeXXJJZeYM8880yywwAJmvfXWM7NnzzajR4+2/3/hhReao48+2nTsmN2ir6IAyLgy7OBe9sQswyTIW7p2amcO6zs3NltLPARIs3zGvTPNm5+2zEAyX307c+G+9eaRV+eYp976laA4dbd6s30NSqrjoVl7R0FuQnJKIUU3BFYz8TTb/Po7JNScJsOilsWKEFO//suxc8kq/pbFgubaw7rUzAKGCfmx/9fS++uqgV1UnVJ7r2VZ73jq9CYbGvjfd+eYsY5PTVSlIB02W7WjfV7JAPb2Z43mnc8bDM91mrLCYnN9tEShxcJUS3EIfPodxNSvRBWeOmQ8K7qgJicrKz/4AjK3qdby+icN5oQ7WhqcH92vk01eVI3l+XfmmPMciwvukQiCqAzjEHwQfd7C83HWnvVV/YyU8hxM/bnJIB7499gAFssYq4Qk8mXlJWqzv1UCq5QnTL9bUQgMGzbMHHnkkaZPnz7mmmuuMSussIJpamoyY8eONccee6z58ssvzR133GG22GKLiqp3pVWGSTE+V+7OklvHbdbqaNl/TfOaruUueHCmedbZtZOzgCcGu1JQdKDs0KIIgMBrnzSYP3smzJWCDFmJyE5US+XEO2cYSH4pTCYJodSiCOSJAGqalz6a62cVl3BCNbXBih3Mlqt3NCgnJGzdr55vfdpg3v680bz92VxCa4qP32XU/S3QpZ0ltAgLsn5ay+o4FoVZnM8l1A+yauI3jebTbxtbhWTFOU/QMTwXkJEo6/G9Wm7R9gZ/ok+/bzKvfDzHjJ/Y2CJcLupatD/eWYQacs5qKvhCuYr6lRZvb24+ovyJVfLEmCRDJBuSsswi7c2/Bgffs1/oId/dfaM6c+wOyT208ry3Sj034d+3/meWedrZ3PbWdbteHc1hfTvVnJJNCaxKfWq1XokQmDJlihk0aJBVWw0fPtz07t27xfdHjBhh9t57b3PYYYdZlVZ9fW0ttuKCSWbBm56d7TtJwcz1T/3rI3dc4l6rlo+74dlZ5h4nXNAPi38c0cWsuHh1Tfpquc1LvXevkXup58vy+0ximczWUvHbgb9hUBeb1U2LIpAlAiwaR33YYEOICUePU/Aq2mK1DlZptdHKHUx9SuH5F1NRaDWYdyc3GsittMoewg0l2yH/Uj8twQjQ3hO+mutNRfifG65dKm6EfK60RHuzwmLtrGk/8wz+XXi+6Dah3yN8esyEhkTk2aLztTObrwaZ1dFssGJ706VT9LVKvc+8vk8GPcgZt5AxutqJWjItHn5zS+Wxn9UFyu8Lhs+wfZa3/Kl/J7PbBtWpUsvreeO8ENY3PzfLhogHlT02qjOHbFkXukGRZx2LPrcSWEUjrtfLBYFx48aZAQMGmO22286qrwgZdMs333xjDjzwQDN9+nRz5513WnWWll8RIEvRkEdnmve/8JedH7xFnWX4tWSHwKOvzTFDH2strZYrDD++q2EnW4siIAgMvP4X85lPSG/WCLG4wM+js/1pZxe/nTu1M507GlNf1+7Xv9cZS9iwA1iLhTBCVwUDYXDu3qrCqsVnIct7JrT3lQlzzMsTGswL7zWYH2fEI60I3eMZ3HRVyKJ8VE/4ski4oai04tbPxaj7onPDDqknKi2UP9VYps9sMlOmN1klG2FBU342BpU7/2//5nyWBscwzJg/QExZomoeScW/i8QgquK0BYpxiCx+xk1sMGyyxC2EwBNqSAhaW9qoI1Pjgdf8mhGY+91xnY7m5F1rY1P86hGzWoS1MTf41zFdmyMyeCZOG9barB3bkXP2qteogrgvSMBxbCLc+Nxsu6ngV5i77bdpnQ1lZf5WzUUJrGpu3Rq6t7vvvtvsv//+5qyzzrI/7cgH7ZRffvnFHH/88eaGG24wI0eO1DDCedgwubrlP8Fx1oQdHNe/k2GyqSV7BNjJPPv+GdaryC2EfDx+8nzZX1DP2KYRuPChmWbke3MsmWRJJSGTnP93iacunYzp1HEu4WSJp3lEVBg5xbOnJR4CvL8Yurvl5sO7WHWDFkUgCQLTpjdZxQJZA8N22b3nJEyLsMAtVu9gupdJBfnJt3hoNZp35/looRZIWjAApz/zjoNd69uZrp2MVezMVz/3X/o1FsR8Nl+nueQ6x/D/8lnS6yc5nuxzkFG02fc/zSWomn//uckSjt/+2BRbLZfk2n7H4jWFDw5EFUQgvy+/WHuD6qnIwuIa0hVCK4lSb8mF8M7qaEMN11+hg908qdRCJj33/SSL3j+P7lIzqhe8XNlIg3iV0q9XR/OX3eqtSvOMe2fYd8MtZCv8236dDVn0tGSDAM/gzc/PMqji/ArZY1FjEa5ZrUUJrGpt2Rq7r8suu8yccMIJZujQoZao8ivnnXeeNXi//fbbzUEHHVRjCLW+3effnWOuGTHLMBnzFiY+R2/XyfTrqavZvB8UJnosgl2vEQZ80hRrUQQUgcpG4Jhbf2mhXK1FP7CiWogNFxIOzG4wZlaD8/ucJtPQYGzmTLJmyjH2uDlNc4+fYwz7Wp06GFPXcS6xW9dB/r+dgbjlp67D3N/tZ3LMvP/POuyJBCn/ea/BvPRhfD8riGtCAvGz2mzVDhWZAZB2Eh8tDOJZ2P4yK746J4vnibYS4stLblmSyxJjrYmvOY3GjsUQUvzL/EjIKRbt/F6uQp0hp1ZcrJ3NXDw3DLB9RfqRghVE1ssfNdgEAxAfcQsG35BZ+AqWSnrw3P0801h1WPO/M5rMT/P+xuc/zjDm5xl83mSmzzK2rnI8SQ7Cyp93rjc7r1db8+THX59jIzbccsBmdeaul1objpMp79y96jWaIO7Dn/A4vLHwyMIry6+wljiuSq1flMBK+LDo4ZWJQBxyKs4xed4dE58sfQzS1rWh0Zh7Xp7dIg28ey7iqH/Xt85O8LQUg8A3PzSZU4bNMOxkU/ALufJQDUUqBn29iiKQHgF2QtmVd8vZe9WbBTuX0H+2M9Y8uX27dvbf5p95f+/Qvp1pL3+XY+3/z1XbuYVwtIbGJtPYyL/GNDSZX39vbLJ/a2ya99m8Y+b+/9zvlFq++qHJ9mvNZBIZMhsgmn4ll6jDjHnZMOd+1tR8TJKwpFLrGvf7kEgtyK2O7ZqJsfqO7UxHSDIhwDh23u8QY5BohOG9Pqkh9nyABB9CWEVl/Yp7D0UfN+HruR5a737eaN6Z3Oib3bjoOlXi9VD0oJ7otkA7s+wi7aySauXF25sVFq9MoiouhoQ8iXdWkFWF37nwVpyrzJqr3oGIFiJKyKefIKdmNJlfZhmrfhPyKQlpFvc+3OPI4kn22Vos3o0bPwx2WrejOXGX2gitLPczQLbC20fObqGMkzrFyRZZ7vqnub4SWGlQ0+9UHAJxyKk4x+R5Y6S7PvO+lgudPK+X9NxI+E/YuV5NiJMCl9HxTLr+et9Mg0lqnzU62hTDWhQBRaDyETjy5l8SGRpX/h1pDcuNAFnb8LLafNWOZo1lqi/0BmUL6iyIjfe/bDTTfm4yP89Ty/wYoXopd9skvf5iC8wlpfCe4gdCEn8q+R1DewzUF1+gBNI7aaXKeDybuZBZkP94Z0WpnMpY1dBL13LSDkhISKygMrhfJ7P3JtUbvlaJzyRWJPe+PNvcPXp2s+J13RU6mKEHVedmuBJYlfgUap0SIxCHnIpzTNiFN9poo8T1cr9Qt8xWpuum55d0jjy+3DT7ZzPj7RvMrI8fzOP0es6ECHTd6HTTNPtH88vrVyb8ph6uCCgC5UCgrntf03WTc8txab1mFSEw5+txZs6XL5nZk/9rGqd/VUV3lvxW2nXsbNp1nN+Yuq6mXd38pl2HzqZdpwXn/s7fOs5njP19vrl/6zjvOPv/85l29Yskv2jMbzTN/sk0zZxiGmd8b5pmTrU/jTO/M00zp9m/N8343jTOmmaaZkyxY7mWcAQ6LLKm6bhUb1O35Kamw6JrVSxcTbQpbT97upn9+fNm5vu3V2xdi6hYlw1ONp1W3KXFpZrm/GKmjznH9mNayoMA/WT9Goea+h77mJ+ePdI0TH2/5IqMHTu25HNkfQIlsLJGVM9XFgQwZz/66KPN9ddfb4466ijfOgiBNWzYMLPffvslrmepBJadkNUvmvi6eX6BwYZB2TRlECuSZ0Vr7dztOxrTOKfW7lrvVxFoswi077K4Me11xznXBmwep5qMacLzY57vR1OT4b8sytwEMPN+rCDG/f+MFTJNjaapYaYxDTNMU8OMefeUxV3oOZoRaNfeGH5ox3btTDsz7/9tO/M7f5fP+Zdnq9H5abC/NzX/LTiNvaKeAQLt2pt2HeqN6VBvScu5bVNisf2GtCs9Be1LfzHv3xa/Nzqf//qd5r6mxKpU1dfbtTftuyzxaxs1NVhS1zS29sKqqvtuKzfDu5PR2k4JrLbS6FrPNoeAZiFsc02mFVYEFAFFQBFQBBQBRUARUAQUAUVAEVAEYiOgCqzYUOmBlYzAuHHjzIABA8x2221nrrnmGrPAAgu0qO7kyZNt5sFZs2aZO++806ywwgqVfDtaN0VAEVAEFAFFQBFQBBQBRUARUAQUAUVAEXAQUAJLH4eqQGDKlClm0KBBZvTo0Wb48OGmd+/eLe5rxIgRZu+99zaHHXaYueSSS0x9vRpkV0XD600oAoqAIqAIKAKKgCKgCCgCioAioAjUBAJKYNVEM9fGTeJtdeSRR5o+ffqYK6+80qy88sqmqanJELt77LHHmkmTJhmO4XMtioAioAgoAoqAIqAIKAKKgCKgCCgCioAi0HYQUAKr7bSV1jQCgZ9//tlceOGF9ocQwvXWW8/Mnj3bqrL4f/6O0XvHjh0VS0VAEVAEFAFFQBFQBBQBRUARUAQUAUVAEWhDCCiB1YYaS6sajcDMmTPNI488Ym6++Wbz4osvmrq6OtOvXz8zePBg07dvX9O+fQYZTaKroUcoAoqAIqAIKAKKgCKgCCgCioAioAgoAopAhggogZUhmHoqRUARUAQUAUVAEVAEFAFFQBFQBBQBRUARUAQUgewRUAIre0z1jIqAIqAIKAKKgCKgCCgCioAioAgoAoqAIqAIKAIZIqAEVoZg6qkUAUVAEVAEFAFFQBFQBBQBRUARUAQUAUVAEVAEskdACazsMdUzKgKKgCKgCCgCioAioAgoAoqAIqAIKAKKgCKgCGSIgBJYGYKpp1IEFAFFQBFQBBQBRUARUAQUAUVAEVAEFAFFQBHIHgElsLLHVM+oCCgCioAioAgoAoqAIqAIKAKKgCKgCCgCioAikCECSmBlCKaeShFQBBQBRUARUAQUAUVAEVAEFAFFQBFQBBQBRSB7BJTAyh5TPaMioAgoAoqAIqAIKAKKgCKgCCgCbRaBpqYm89VXX5kll1zStGvXrs3eh1ZcEVAEqgsBJbCqqz31bhQBRUARUAQUgdwR+Pnnn80111xjBgwYYNZcc83cr6cXUAQUAUUgTwS++eYb26cNHjzYEja1XiCv/v3vf5u//OUv5rzzzjP77LNPrUNSMffP+PvXv/7VbL/99qZ///5lIxd5RoYPH24mTZpkfv/735uOHTtWDEZakepGQAms6m5fvbsKQGD27Nl2cKmEjv2HH34wo0ePNu+//77ZYIMN7E+XLl0qAKXiq8DA+9NPP9n7L3fb/PLLLxaAWm0Lv9ZvbGw0H374oRk5cqTFZauttjLLLrts2SZqPCuU+eefv/iHdd4Vx48fbyZMmGD22GOPsj6zTJ4vvPBC+3PQQQeZ6667ziywwAKF48I7/Nlnn5kRI0aYmTNnmm222casvvrqpn379oXXZdasWebHH3+01wWLTp06FV4HuSC4zJkzx9TV1ZWtDpU07tGXTJs2zT4XCy64YNn6ENrkjTfesGMwfdmmm25qllhiibK0EXXheeVZLdf4Rx0gSFZZZRU7Fylngbz685//bP71r3+Z0047zZxzzjlleX/A5NVXX7Xj3tJLL2223XbbsjwjQl6dcMIJ5pNPPjFnnXWW/SmHCquS+lZ5bzp37lzW+RrPKYTRoosuasffcpFYL7/8sjnkkEPMl19+aQm1448/vvD+hGeV8Z82KXfReWtxLaAEVnFY65VqEAGIiZNPPtl06NDBXHDBBWa++eYrCwoMujfddJM544wzzPfff99ch3XXXdfuOG6++eZlmZiUBYx5F73vvvvM7373O/t/W2yxhdlxxx3tT9ELYAiJgw8+2C5q1l9/fTsR2WGHHcwmm2xS1glSOdsG4oqJ8yOPPNKiGqeeeqrdDS6KLGEy8uyzz5pzzz3XvPDCC7YuEGl/+9vfzGabbVboOzNlyhQ7Ufzvf/9rLrvsMjNw4MDCJ4rcv0te7bLLLrb/WGGFFQp/XFh80w5XXXVVM3FEJf7whz/YvxfV19K33nvvvXbBy8YABTxYBA8aNKjQNmIRfvnll5vrr7/e9vP0Iccdd5zZe++9C61HJY179PMQrW+++aZtGzBBYQMmRT0jXJf+/Y9//KN55ZVXmt8V+jHmBUceeaSpr68v5B3yPiMsgFkIn3TSSYX1q3KjYMJYt9Zaa9l+ZMMNNywEA+9FXPLqiCOOsP0HuBRd3nvvPdsO7rhHPa688kq7UVBU8ZJXXPeoo46y406Rm2yV3LfKXOBPf/qT2XXXXQt7f+UZABv6eeZD5SSx3HpQt3KQWC+++KIlzoYMGWL69OlT1GvS6jo6by0WeiWwisVbr1ZjCMyYMcPu6l177bWGga4cJBYDzN///nfD4p/F9wEHHGBVJPfcc4+dKLHYYpK/0UYb1VTrMEljkcfgd+utt5pnnnnGLoTB6Nhjj7WTkqImayz4WGANGzbMPPDAA3bHk3ZhYXPYYYfZndhaKe+++669ZyYDPKv9+vUz48aNM7fffrvFhfeJ9yjvBZ/73tAWq666qvn0008tScH//9///Z/p27dvYc3CM8Ik7YYbbrALzXKQWJVCXlEPNgboVwlr2Xfffa0y7f777zeXXnppYe3iPiMQ3zwXonLlwYBMgrQoQrXAOwIRwY64t1xyySWWEGYjpYhSaeOevL+oKCFNKBtvvLFtnyKI6P/85z+WcKawWQFRw3hz11132TGoqOdE+laeEdRfKPRee+01O+4dc8wxhuekSFKPvnS//fYzr7/+uiUWy0FiVQp55Y57Rx99tJ2PoSzFfwqFTVEhjS55xfPKWEu/On36dHPHHXeYbt26FdGFWAWpzFvL3bdK27zzzjt2XtirVy9LRMuckY0l3p2lllqqEGyUxGoJsxDhyyyzjLnxxhvLQmLpvLXQR99eTAms4jHXK9YYAngHnHnmmfauy0FiQYpAhEDKsFsjE1Qkt0OHDrV/Y5HFAJw3KVDJTf/FF1+Yf/zjH5YYYFHBAoedWMKSiliACjYQFRCLLMSZJLG7hnKOSW1RhFq52onFBDu9H3/8sZ20s7iU8tZbb5nDDz/cei3gudC7d+9cqynvDaSAqL7cd+a3v/2tufrqqwtd8Ll9SdEkVqWQVzQ6CymIAN5PCE0JgUIxx7ta1Pvq94ywAHziiSesyqd79+7mzjvvzF2h9tJLL9nrQQSceOKJlqyin2cyj3pw5ZVXNnfffbdVlxZVyj3uPfjgg1ax6L6/tM3EiRNtfwp5RN+Kgm///ffPLewUIp56LLTQQra/gAinUJfnnnvOqoBZ+FKflVZaKbfmcftWV3Ut/SqLc8L52DAoqnz33XdWWfTkk0/aSxZNYlUKeSWbE/Qb3o2RhoaGwohnL3nFGLz11lvbPgUFMpuea6yxRiGPR6X0rfLeoI6jP0Wtz/gCVmwaoHBlE5S/M38sso+lIVSJZeymohDh4F80iaXz1kK6hFYXUQKrPLjrVWsIAXciXzSJRdgRYSx4CNx8882tdoiYzKNyYWe+iIVWW2j2//3vf9br4Z///KdVuqD0YJFcNHkEYcBAfP7551tCDd8jyLVyhGsV1W6oz/baay/rQ8LCxiUimDBy/7QFxCtqpLzKt99+axed+BgReuv61OClw6KYCS2T7B49euRVjVbnhbi5+OKLLXmD+ojnogglVhzyir6GRTDeRyzEl1tuuVxIAdQi4I8aDjzYdfUWFoQoBrp27Zrbe8tzAKGKQoK+E08jKSwqTj/9dPPwww/bRR879nkVIa8gfb3PAotfNiYgYFFzYPhbVCnnuMfzSigpqjxv23D/ENH0rbQRJa93SPosQltQkOJn5BbqwfhCiBiE22677ZZb8wjpSz284WiPP/642XnnnW2oJaGvRRUhblAt8h6juCmKxIoiryT7HgQkBeIxr0x8+KIR0soP741XKUldwAiCPi/PMj/ySnyVeD8gxfN+RuW5q5S+lfrInITxlk1E7+aIq2rk2UXNX3RSk1onsVwCizYrmsTSeWtRI0bL6yiBVR7c9ao1goCEUiDZZ2KIqobfi1JisUNEljAUWH4GnDKBZJLPAoewAi3GThSRzeNHQdga6gaIg6K8l9w2gCjheaF9mCBBROa5IC5X+0OyEub69NNPB+70stO55ZZb2nAXFjt5mXbKguLAAw9s9d4w0cfviLrgQYF5Kc8Lk6a8DZlFKg8xAkHDc1kEicU9QtY8+uijVslDyJ6UIC8qQi3o77LesRfVxoorrtjKkwVSi36OkGgxVIegp+9de+3DeaylAAAgAElEQVS1M320ZdJMn+nnDcNCFEUF7ytEBcQeXj9ZhmiFkVdys/LOEMaGqjRvYo/rlnvcC3tGBBfeWcY9+hIK7zLPSpbqPVmIT5061V5r8cUXb/UMCrGUJ3kEkYk3DcpePxUNYwzvNCQFqlfUyIsssojp2bNn7t5pF110kfUZRL3C4v/ss88uhMSCeKC9uVeIGXfuQ38HuXnLLbe0aC/UcoTUZR0qJu+ol1wUlR6YiAcjqkE2b3hus/LpCiOvAOCpp56yXmX0o34EW6Ydq/lVUVPOvpV7krGe8R5TfVRW3sIx9B3Sj4CTq7TMGpug81UKicU4x3PC/Iz5chGeWDIvQg3HRjMbNkWRWDpvLeoJb30dJbDKh71euQYQEONlbhVVyeeff24XgkWRWDIxCpt4yE550ABdA80UeIuur0w5PEKkYpAUkDuogcq1y5f3cyBkKosZCIh11lmn1SWjSIOs6ijEL6FFhKm5GeVE1ci7RZ2FKGExgVoOE+C8snp99NFHNtyJkF8UYhKq5pJYZFoj9BSyJEvClXZB+UU4GgstCCTXi0p8hlgsE8pGnfKYRAo5Acb0qSy0Ke5OOG2BWoK/Uagbqj1UjFkRFNIWXB+1putTJwqgxx57LLdnJA55xb1DDDChRymIzx7PK/gQFiQT/qzeGzlPucc9uT7PIs/IYost5nuLLD4J3UNZASZZ+9rJswqBGaQWlDGaUE8We3kUWWShGIX89pqli4KAZxhCRwokNO+NhD3mUTcIcUghiDXeUxSDXhKLZxZ1JwRsVhlGaXvahH4UHz28BXmXUVQSxg6pJd5L9PPiFZZHqJg8Ay6J6T6b3D/9Ls8zG2qULIkSlPj07cxP/TLacU02c1C0evu6PJ6Jcvetck+ulx8bAEEG4bQfm0m0Ec8NcwA2NbLcrIiDc7lJLJ5Z3mcU0pIsqggSi2syL6J/23333ZutUfKYf3jbQeetcZ7MfI5RAisfXPWsioBFwE8aLp4TRZBYMvFgQRXkgaIEVvjD6raX13OnyMecSewpp5xiJ5i/+c1v7IS7KGPXou5TQhWYyEv2TvfaRRFYkydPtmE2LGaYFAmZ5i4qIHAI+WFSD5mAukF8qdipz4ooce9fFuYY/KI0orgkFruehJ9ATFAHntesVGquqa4Y6UNkQch7s0N+9tlnljSBPMBDjn/xg8qiyITxoYceavZCE8IITyFIRBak+PkRdnPFFVdYJRgEBQtWv130NPWSa9522222LVBrsmBxw9PkGeG5gNTjGRHFmuvdlfT6EHM8n6+++qpdbNPufosll9TjGpDfqEtkEVwqKQ8GvCMs3NxS7nFPFEcoIXj26C+Divtc82wIOZu0TeR4+g7eOZ43IY7o1/xC9/hOXgSWt20YLyDqeC9RlAjJLoQNBDWEFZmJCaEmsybPCUQJyii/UN04GIEvhASLSb8+UdQTvBsQBLzfLonFWMCGBvihiCLMLm0hzJYxU94Vl4DHSJ+FN0Qiv7vZIen3eZdQPqGEPvTQQ6132oILLpiqKt62kXGN9wjCGSLt7bfftv0Yodio1MhQTAFL5gH4lUHI065+yr44FXPbZuzYsbZv8vP8dJX6efmkuW1Tzr7VfX/BUOYkkMv0836JMMgMjHoRtS2hhmw05pmYAR9Q5iVsVBHmCXkjz3TWJJao8+jTZYzze7Zc8orxjrBo+g8J085CiYV6mHHdbQPp6+kjZOPT9SrNg8RCZYaCVzyDyzVvpa2pi9ibVOq8NU5flOYYJbDSoKbfUQRiIiALCCaNrr9FUSQWnTuTVQZTOlmyu3l3MGuZwKLzZyIfRTa4WaSyXATLY0Q7UaKyhLm7w0VnFov5yJd0mEza8VBCls/k3S1FEVjiHcRiwQ0ZgZhhxx5FgptqnYkE6g0WOHkaZsuOMAsNjJiZKLqm4UJM5OUj4y526VPwzmGx5bfbTB1lUg/BAjZR71nch0cUI/gc8R6gziBUmr4OQs29jktQZG28D/kAkQTuotbgd55Tb9ixa9rNfZaS+dWrzmCRD9ZuEg68e8CHBTehUhwDocbkHjJAPORQIO2yyy5xoW8+Thb/ZOLymuaWe9yjkiwqWdgRwhpFoLpERhB5Hgcgue/ll1/eEhyQJeAD0YDJMF5YmLm7JQ8Cy69teCYhsCBp9txzz+Z5AP0sfZlXecNzzLGEDafFRN493lH6KzDw9gGitkG1AhlLcUkswYrP3T43Tnu4x8gYjkLDzQYtbQaxi00AC++ddtrJkvJeJS39PxiCCRYD4Ji0+LWNeKFBFPIu8dzSp0KEuBsoci13HgBpgs9p0hKnbdxzSqhrHgl//NqmHH2r3/sLsSekqZ9CU9rz66+/tgQWJAL9LSR21okZ3FBPGetpI4hO6W/4/yxJLJSHjJtswLCOcRNByfPhJa+kL2EeRf/CdyilkFi0jYQYs2koRZ5j2gn8pX/Ni8SivSG5WUuJPUI55q1y34R8izKwUuetSfumuMcrgRUXKT1OEUiJAAMaHe7CCy/c4gxFkViYlTLYETbgnTxKjD+TJr/QAhZB1J8OMqvFZ0oYM/saOyfsNjMI4SvBwpOFL5OUIALJXTCyGCll99W9EQzjqQeLWQoLTpRH3mfF/Y5MslCX+E1uMwMq5xOJMS3hebKDxN/GjBljCSI/fw/xatluu+1ahfYxoLOw2GqrrRJ7g/z000/2bueff/7mu4bc5Jn3LmKY0BFq41W/uYbMtAuLtaSFe4D4CTPqZTceUsINSWLiwuKO7GoUFmIQGmlDGf3aRu5FFhsygQ4zB6ctWTCibHEnl0lw8WsblGgsdlGfMUFm95nd8SCVKe8KWVjxcvHr5+LUBzUNk1cmyO4mAM8D7zDKBPEM4tn1I03AlQUyCrlSExGEkVgueeXnt8hzBl4QExBZ3jDZKDxcwidIDVrucY/3kd1/yNM4SjP6YsKo6urqAsP9wnBx1W6uUhesUWiimvRLBALR1rdvX9/nAZx5v1BZxE0iEtQ2PC9g4lVkcjzP8Oabb95qjJf3d4MNNmgRrhv1fPC5SxyHhb2LqhSVq+uvBCGAipQ+nU0BFq9BIVxR9ZE+i7Amr9eZ9z1i7AkKYec6Qp5n/d4IUYK/FqoqyBIUJ37+etQDRQxEF31O0r41btu4uErCH/pS1HlcN4sS1jZF9q1h7y99CIQmc0V+33HHHe3YChb047JJDLlHkWQzQarLNLi5zynECeQy7zL1QYnl7YezIrG8pJmXxAoir2S94NaD+05DYkkfwbmY93Tr1q0FhPwdBd9qq63W4u95kFjMv8DAtVwpx7xVwia9z1g55q1pnucsvqMEVhYo6jkUgZQIFEViBVVPpOHI+L2LP3dnkgV5uQzeWYxBNKF0cBUGaSBnQCOkiDAj8S6CLIgKM+FaTPSZtIIFE1xCK9IWBjwmbuzmsjMuRUKzwu7T9e7whoOkrU/a7/HcsFCFpIjrTcJkg/AvFnlMvChxjbaD1AruhJwFe5zQOXBk8ciERNK4MzHFLy4tYct9MZFM6mfDworQAya+/B5m1Ms18C+SRZZrRs0il3daJtEDBw5MRGLFaRvIMibtEK1kWwpbzIiJNe+a38Qz6LmL0zbuzjiqOCaUQT5DXEdCqJKSixjDoyBhQcl9sIjhGWNX2ksqSPZKwn2CzI7FXw2FVqmeR34kFko0+hGIj7BkIWLMDBEYtEj2a5845FVUf5LFuEc92OlHfRCUmRVPH54NQkujEqfIZk6YYXPQfQUtfqNw4POg7IAuzixSIT2j+tgs2sats7y/jMFB5LDfPSYhSCTMkndHVKVuuLz4cqVVlYYRJFJ3+kz6M0JO+/XrZ9skKDxfbBlICpHle+OS24whKFu596B+RLKxoj5Nkg03Sdu4bStqfuqT1bwjTttIHfLsW6PeXzcLr9/zzmYVm5oSypllHy/Xk/FuvfXWs++JhOQz/4LoZQ5TNInFxrx4XjGP9vNPo/6lklhh65SoPjZrEissm2tQXbKct8o1slTupp23RmGf9+dKYOWNsJ5fEYhAIIvJfFqQZRIk6cZlIeAO6H7hKWmvl/R77Kqw0GMxVmrInLvwZkceo1jMfZHj828ctYrsekJwJJm8eu9b5PHLLrusDe9EHUemKuoQx3hbFCXIupMsLJLiH3Y85BNhHbSRhD1EnT9sIsizF2WiLItuV73inZDHydLoTqiEyJS6g3/ajGRSP74v4TBRmLhqGe+xfuoWmRxzDTxrJJMapu1Mopnop8lOmKRtRAEFjiiKeI79ivQvqCniElhx24briQE312GxN3z4cNO7d2/fusjEM0kqeDFK5z3zFj9Vj4S4Quj6ZX3lHGkXN+DCZNzrdeUlsaSeUYSN4JFESZIlQVLquCc+W+y6s6ALIrHc6wSFwAhmgkmShCZRi9+o91+IVfe59OLsLliDzpdl28g15P2FxA0jh906pSFIGEsh5OnLIO/F65Hx5cwzz7S+UGmyEyYhSESBB0HABleQClp8ZiCy484B4raNexyYovYWTyxvu8uinsQM4Bb0/JfaNu73JVSKv5Wq/k7SNlwvr7417vtL34v6jg0vMKfwrKKEwhvKnbdJXffaa6+SNym4jniCUVc2W92kCm6oJccGkViM02zspU1k4lVioUhDGcm/YeSVPD/uuM6mAvP5uCb3srnAvC9NtvQsSSxRzCbJGpvVvNV9FyUagYiDUjNyp5m3Ro1rRXyuBFYRKOs1FIEIBNJM5hkQ2JVhwpXWqFmyJFE9WWBWCnlFnWTggdjw+qwkfahk8oVJqd/gySKbrGHI9iEG8DHxFgm9IVworYzenYwQFoGKxS1MTFGcsUAj9IqdZ7+ddwZywh6ZRKfxwEiKn/d42SWnnkyymdCHFXdyjnqN8B7CECBP2dXFxJd79U7Q3HN6d7/SklcSEoBhMddGXYjyiUkJWZZYDCT1OpMdagi0MCLFvR/3XZPU6ISosZvKIoqJsPg8idpHFAD4r6ASgEiBvGKRCxHqemIR+hPH5DdN20Bi0e+EhTbJO0cIVJwwNbc947QNx4v3GM8j/ldMcr0kMMfxvBE+GPe9dRdYfBcFKOFlLBZpG54XL6kuCxeeH/xrllhiiRavBG3D84FCKq4ZMiHgkNwQllyTdwQ1Du++kO5eEgtVEsf7heFSIdfLLG494i7Ck/QracY9OT+4kBnt6aefth5eYSQWi44jjzzSvk9BXkp+ZsBR9xJ38Rt2Hq8HZaWQV9RZ3t/tt9/ePutRCug05BXXQQGAGplwGIgslBxuO7meWHE3spISJNSDOQDvTNhmlniaodQTH7m4416c5CtuxmHOS5IIFvzeOQB+XDz/q6yyilWORZEBadvGvTfx2IEILiXTXpq2yaNvTfP+onhGmci/jDNuhmLBClIJHzWSh8TdyAp7hoSsYMx3N0akH6f/5+8ovyHCec5c0pu2D0ukENXPyed+HlyMdUHKK7/5M23PfCvqefV+N62CWs6TFYklGyf0iXGJoyzmrV48hEgHRzcbc9y2lOPSzFuTXiOv45XAygtZPa8ikBABJvNMCtjRYWISFi4gCzcWuiyUvMawcS/tJbCYwGFOSIbEciqv3Poz8KBOKjXjHkQPEwovueBdIHLtMDWQ+IJwLha1SYsoMAgDc42t/Xb4OHdQ5kMIBIgrFslxd4KT1jXqeBZbGIt7PQm834talLmmtGGG3+5EANm+EFEs6uMqr8K+49YzzKyW9wbyRiZhrkE3ZE2c9ogiimWST4iN+8xKWA+LchZ2LnnlTjR5zlBG4amSZIHlVXvEaRvun3cU1YJ4XwjBCSkchwyMIiOD2sZLYrmG5dy3a1qOD5abgS0IF3eBRWin2x+7ZBHYu0a9Qk6z6EQxQliS6+9GKBvhHngexfHRg0BgAcSCyFu8/UKYJ5b7XTc8y0uOBuHhVYakDefyO3+Scc/9voxdEv4bRWLxPjC2MraxMSDKV55X9/0lBBOSJMpzypvhMa3JuEtgsRnFM8Mz512E5tk2vEMoNxljve8vfQ9qmyj/Kff9lTE07sJWxkS+98UXX/iSjPR1jL0sfqOINK9Pn/ddjBrX+Jz7Ec87OZ6QVJ4hDN/DNlrk+LTvjUtiQZKgQkNVK+MNcxZI9bh2BqW0jRcrCctl8zSNUjlt22Tdt2b1/gbNdejr426WMMazkcDGqR+xI5k62aCRjSDalN/pq8TSgnti/EMxzCahZK+M41/LOMkmIu8sJC1zYDwBUfK6WS69JBbjGX1pnMiBOO9d0DES5laKd6SQWIwBcVStfnWRDUSyssb1nit13upXD5kHQmTFVWBmMW8tpQ2z/q4SWFkjqudTBEpAAPUPC+MorwvpvJh0xpX2+1XLJbCYECGFriTyqgQoW32VwZxFo5ABTIhYaPI3dvcYgFlYMjHAHDpIvi8TKTwq4qhKvBWRyQiTaggs8cPCeFsWYywQkWfz/0zWgxQ9KJ9ILR53AMsSz7jniqvcEHNcJmn4lLmZZuRaMhGg3VhEIF9PS175qd+4jhCUqMPA1ZuiXLzQaEcmeBiqooaDyEBNF0eNFmfn1zWFR2VE6nYKk128k5i4lkokZNU2LEpYwGNUjfqHtgEPTHghwlFXhKka4qoDgtqGd4h3BWWSvMuEEjLJhCB59dVXrYoB8jIq5XwcdYCQxyw6ON5d3LshHcj7WVCg5mRxwPNL1iAUE24YiN+7JIQLHjeQWPwwNrBhAUFK8Xr3RZFYLnkVRw3CNdxnBKNv+iMWZ6U+e+49xx333O/IDjT1AReUB1EkFqFwhKfxbFIgQ3hOPvjgA0sSxm0b9/0FRxQSYequsL5SCCzGHBZpacmrUtqGpCYsRDmH9/2NY7rsVU5CnGO+HledMWnSJNu/ST+SRbZBSCA2E1iM83sSEkveIzaZUL1ABtDGKMTEuDsqFKvU9wbCjv6Kfp73FixR2FLoG0QxnKRvRdWatG38nl1Rf6NWiwr7d7/v9q1p2iarvjWr95fnBBKRZ4wNNdqM/pn7TELuiZqUOYdkyKRPJKkQ/ZuQJiSZQSHOpqWEzzNvR9HL+Cp+cjI+0D7Mc9wM6EGkDHNRxjNv2Xnnne05XDVxlLF73LlhkuNk3symS5AvXJzz0VfxkzZqRQzleb/jrr1KmbcG3ZNkpCb8LyzphHw/i3lrHHyLPEYJrCLR1mtVHQJ05EhzWaBE7QpmefPSeRFqds899zSnc016DfG4YCEkpZzKKzJoMBDH2TFKeq8i/WdQ33rrrQ0DohioM3lGmUGaeenoWXAGZSxjQGICkUa6yw4z14MoJJseE2LqRtl4443tgn/bbbe1GHAdFt5Bu07UHxUYC+K8TfaZHPnJ5cPaIS5BwjnEW4D7FTNf77klVl/+njV5xXlFro+qzG+CwuQXlQTPh1tY0DBxjPIiiUNecV7XVNrrqcWElzA2niNZ1CR9H7JqG95ZFlo8t66fGCGlhDWwIM6CvIrTNkFqSnaRCSGLCluIQ15RDxYXnJMdWL8sjPQtKPgkSYG0DSQBC5QoVZyQVxCBvPvuYlnCmIMyCAaRWLy/4i2UhryS73AvKNlQF2RJYiV9fiWUA3UcYbSQDfTHUSSWKA0gyRk/KWxekNGNEJyotvF7f0eNGhUZohh0fxIaI5+nUV6V0ja8v9SBdxVSRArjJM8e40vS95f5EAtrMI5LYuE3x0KM7wWFvkY9I973lzZlfoRqKgmJxZhMRlc2t9zC+Ay5hg1B2BzFr29N897wLkO+09e75ALEOKos5glRSn1XcQwRkaZtvLgLYUlfFpeoyaptSu1bs3x/yczIJhbvf9L3xsXUJXAZV+hfSSaDUTv9PGSL9Le8T/hmMk+SjJUSnSBzBtTQqIPxdo0iWl08mE9AhnFd7o3xDcKoV69erV69okksCSElW2nQ/DCqf8jic/Geg/SPQxxxzbTz1qj6yuZHWCZoOUep89aoupTjcyWwyoG6XrMqEBCvGSZ/qC6iwqiyvmnpvLwKgCTX4R6YhEg2rHKSVwzKKMBQGrA7lwWJxUQSYpEJOL9zf/xIIescizqUV+5EEGyRUgcRWCyeUHvgy9WjR49IyFk8EmtOWIqfjwCLfSYtZDZzF9mSaSSIwBICkkUbO4B5FRYXTKJZ4MUlTJIQJO6iPCyEUCYxSOTzIK/EowiyIyyEkPryDDCZ5vnacsstraImSjkZl7yiHSVUA0ItrqdW3PbPo22oL30RKhcmvCyyFlxwwdAqxVVecZK4bcOxvG+8G7QH5EScBA1xySvOL8kcuD83hNC9WSa6PKfjx4+3oZW8N3GekTDySs4vZG9QBkEviQUpQHg46oBSyCtZKBFWWhSJxb3w4323JKRE0ohDXrL4ikNiyfMEUcEzyDuMuiGqhL2/cXy2/M4vfjk8r6WQV6W2Dc8H/RlqNBaJbIiU8v7SxyQlsaLwD/s86P3l2ZFMaUlILL6HPyPnRXWBupQxJyq0NKxvLeW9+emnn2w4NH0Z7RI1PwrrW7NoG86BOpR+LWrcy7pt0vateby/4PD8889bpS/vIIolr/dhnOfarRsJSdgsRF3vR5YK6X3//fdbhaAUUQYzr43jveXaA6SZ+2dJYsn9M3ajFIQsJtMnSTpYWxF1ApnOPNpPGR8H4zjHyPuLgpR68M7zL4QghCHvf9K1VynzVhSYYEH/w7uG4n+55Zaz45Uou1yFftg9pp23xsGtHMcogVUO1PWaVYGA7MKzy16OTHBp0rn6Ac/Em51KFiQnnHBCoUoyqQ9YQgixwKKzZlHCwJWmeL2k2M0lGwwhBAxATDSYmBKih2Tbu7hlIk84FPLtoAxATCYxUYV4CppI+u2ekqKbnV0UYCz4CbGCsMJs27tYEMNUN+zRDw8WyQxqeSkAxRcNLyOk6OzKRYVhUU8GbTy6WKBFqSJkgkv7hHmLyO4XuMXxvKIeSRYNMolC+RLHtynJ85lkIeUuPuL6FCWpSx5tk+T6cmyltA14o55jYkrh94EDB/oSX+4CNa6hdFxs4pBXnEsIrLAMgl4Si+/FJa/c94YFBQsmrwdhkraLe//e42SBRMgiCllR5tA30lYsZNxd8KQkVtJ6CUmFT6SE7bjnSENiyXjDOBLXl0WwL2fbcN9ChEB8+YVkZ0GUxGkj6VuZvwwZMsSG7brjcpK+N871wo7RtmmJTiW1TR7vb6nPi/t9+v99993XZnYO85byI1Ckv0chyKYKc9uwwvFkJmTejSl/HG9Iv/NlQWIxH0fJRj/iV9iEgryBoGOtwKY7YfsQW3E2p+K2EZEt2FKgHA0q66+/vt2QYkxCtco8QYitoO8knbeSIABfMcaYoMLaY6WVVrJ2J6xXmAsIsRX3ftv6cUpgtfUW1PqXDQE3xCdJ2u2sKiyLGFQxoqBKc27JZkjHnBcJEqdeTPzosFG/RBnGBp3PnTCz2IEEwwgZqb3fIsx7HlFpQRqhroLYS1O8E2Z2cSBFKHE8I9xJQVxT4TT1jPsdiB2IN3bporINuueMQ5TIpBJPmzjhCKQ7Z4CHgIxb4iy23boGGefHvV7QcXEWUi6Zwq5fkFdXqXXJo23S1KlS2iYOieX2L0nIoDi4xCWvmAwTwko/EpVB0CWx4vaBbl0lJDTIoDdO28W5d79j3D6Qz9lMYANACmoaCCzIJFe1mjeJFZWpLg2JhZKF8SoqfLFS2satB88jCz88If1KkSQWz6NrRO/WJ07fm/ZZ9X6vnO+Ntk14K+bx/mbx3OBHy2YVyh9UPtSTcELxxHKvwQYLZC3EBcQThAqkFREMEBmQMFHEDv65hCFCCgWpiLkmG8KQNcxDsL2gn4K0wavUTWLDWESd8OuCEOMnKmTfvSfJ7sj36Q/ZpITQ4l/XmsCLNUpRNnC9iq2o+w9rMzaoGUeoBxvE3Df/UregwrwYD1Tq4VVs8Z0081b6Vp4L5mrgQOIEQorF+sSvLoSYQl6ynvMqtrJ4TivpHEpgVVJraF3aHAIYKtKZSxhDkTeQJp1rkfUr+lrsyhNqx+KOnREGcwZQwkTw+fAL8WRAwDQXhRaDBaoezKBLJTDEbJRQKna5IFtYIENi4S/gVW0xicDzABNhjKcJj2GBmmbRWTTuUdcLI0pc8ipM9RJ1jTifhy223TomMfuNc13vMWELKS95hSIjbshmmrpo27RELYzEchfiUYrCpG2BKpQFARNlkk3Qh/mF5TDJh7TB8wlynT6OiTa+Nixi/MLgeN5YgDCpLTWTq9995UFiecmruNnspH55k1hR7ZuGxIo6Z5rP82ibNPUoisSKqluRJFZUXbRtWiJUSW1TjveX+2cjnIJ3lWQD9yOxxAOL8cItSTKhSlgbBJBf1mTGGnye2CAXr0D3Wt4NHLfPZnxEnZyEwAp6X6gH82NUafjZobBkPk0fH0ZsQeDstNNOlszLKkMixBYWCRBrhEdLwdc2qEAosYHNvBKCK4vCWoW1BPYEqPGoE1jzb1CBeKStwQN7h2ooSmBVQyvqPZQNAVFBoUyBgMiysJiC9Scbm580VDKTsPOZxkw8i7oyuDCYoh6gxPV5yeLa3nNgOknoAP4dDMhhgyf1ZlJN2CREkRQ6eQZsFpNp1WiSPY6wOMlMF3S/4u+C1wGTD7fENXwOOjfPD+ozSDruixh6MhBFeWfk0TZ+RAnPL2o7lFd5k1dyT36LBhb9EuqYN3kl9fCbrLN7iQKNCQnKq7zJK6mLtk3LJ96PxJIQZEILsiavuLqk92bXmsm2nxLRJa+CJu5M2iHBSQ7B77zvpexEx+0LslyMl0peSZ2VxJqLRJZtE/d58DtOSazWqGjbtMSk1kksFw3XE8uPxEKRQ+QFyWQgSeImKnHHfXxT8dti/QBp5vadEFCQRRTmj5x/iy22MCi38CnFOoXrs1mM3QaF9oNUQRGVBXnlfWPEDJ31Fps3qJPw7HvzzTdtfVgvoVCikDk0TrbfNH2aZMDlHlk/MMay/tpj084AACAASURBVPBTjtE23kQsaa7p9x3xwOW6ZMNEwQuJhW8qazLm/uCCWpl5RZyM0FnVrYjzKIFVBMp6jTaPAB0zmR7wAYJNZ3Gwyiqr2F0BYtZhtOnU06Zm9QLEIoqOETmwLFboCMVUEM8kySaD1Jhd+ajsZ1k3AgsE2HzIF7fsuuuuVtYMRkFkCQNAXV1dLC+luPXGhwxVQpShIcQJAy9Zq2hDMeCkg6fu4FpKISsl9eD+WfBCQPoVSZPNBALzdiYkEKIoyZgo8JxFmaMG1RNSEULEmynPzbYY9F2eaTyustq1cidMQhSxg8Z9MrAWRV5JPdxFA+8Mky/uuSjySurhnaxjWIrMvEjyStvG/y3wklhkJ2WSnAd5JTUII7Fc8orj6R94Xpi40t8EhRRg8EsodBEJRrJYjGdFXgmmSmLNRSKLtillTJTvKonVGkVtm5aY1BKJxRwQ9S3vBfNh+nTXCzWKxAK5tJm7iUxgA5F5MyQUSWvw1MP7EwsN5snMAVH7Yu3h+p5KEhMUvX6ZmrPoK/zOASmDpQZerH6qMb7DPbAmYgM6jldrmrpiKM8mN/PsIP9jUY5xLF5VeWwcc6+swcAiyMaG94m2ZixkHlPEhlYaTNN8RwmsNKjpd2oKAToAjPIGDx7cKgbaXXSSzW699daLNPSLAx4sOgMDEmEGsbCYZwYZFjSQaBJ7TccdJ6tSnLr4HYOklywnzzzzjDn66KOtKTkLKRRHyI3ZsUFBwg6Pt+Om0yfWnzj/uKa1ceoZx9TeNa707h7FuUacY6Kk2XIOdkf23ntvm5mMUFSIrCwKJAiGmOyUIUOH7GRXijBXFuHE6rOo9fMZI9sgz/nmm29uLr744lxJLO6V0CAmAkUPqu6igXowCSAteVSGqSzaxz2HH4lFGGvv3r2zvlTk+VwllraNsSG/YuzOJgL+S7w3SbzXIkH3HOBHYtGH0q+ykODa9Jm8n26/ykKI9mO8oE/mh/Egy/41zr2Ushj3mgGHmRjHqYscIyQWmTwvvfRSq3RNuzGQ5LpybDnCkfzqWUrbpLnvoO8oidUaGW2blphUO4nF2HLvvffajV53bs+8Ga9RiCVRMPmRWISykfCIuVMS3zzvkyfJc/y8ncI2osuVwEo2h1GLMd8vYmPGrx/D8w9SD/uRcvgfu3XCcgDldjlsbLIcF9KcSwmsNKjpd2oOAYl99pNm+oEBSYACR1KfQnQxOKVl4SXmOYmpoKvYgthi8ZNVlgoGDyS8EC8s7OS+WICxyJP4cD8jdBk0UasFESlpHjBJq85OEvLnoBBACTUEC8iChRZaKM3lAr8joZ0ojKLMMfG6YSLz8MMPZ+J1xMQP008ycyEL57mTwiIcCTH+Xjwb3ix7ruEzYZiYJicxbI8LYhzz8LjnKuW4Slk0VNJkXdum5RMVx9i9lGfQ77teEotwwKefftr23xC+hAhGFXZ/2ZlPGwYddf6wz933io0N+iFCGcOKl7ySYyHtsvBSgcTCtwRPlKLJcu7FJbGwGmDhiuKi6JKmbfKoo0tisYHjZpLM43pB5/T2vbxfbMiVo2jbtES9ktomzfvLM06bejc83AzDzM9QE7EJTfgbinnmaZirE9EhCiKXxGJdAYHEWF1qFlzxR0R9Lj5XzOeJ/GDcCRo/RIHEXJrQtR49ehTyyrBxDjZkAC9H5nf3JiuFOJLIk1KTeRXSgBlfRAmsjAHV09UOAiLNZBCBGEBVxOBDSJq7o0EoGEQJht5ZFzGR//3vf29j2JmkS8yz37WoJ6FlaRc2LIwgZiBJCLtih98bauaGuxAOxQKGSapbMDmnoBzLqojyiMEtLNMfcfMHHXSQXcjk4R3GAhQCjwlIlBk8fkeoAghPxWCxlEK7MLGhfZn4cG7xJpDzuovjPfbYw2ZmdGXWPNNMosjemAd5JfVQoiR8sl50OKNbG22blm2TNYnletPxPqKQZCHjeoa47ym1YQMiLnlVSh+S1XdZuLHBsfvuuxv6mbCNG2/YIGMKmxuEGzOOZkViZXVvac/DIpiQcsYE73iY9pxpvpekbdKcP+53WOCjNiGMH9KoHMQidRWihOQtzOXyCjuKg4u2jf+4WAltk+T95dlmcxIlrHeT9sEHH7QkDCp5V+XOc0iI3HHHHWeYH3v7Pa9COihDYZznzHuMrGU6deoUS4UOFthk7LjjjtZnKg+/K7/7YCMfco15a7mVTxLxUW7iiGdlyy23tBExQWGVaZ6JtvAdJbDaQitpHSsaASGR2Ikg3IPBYOrUqXaHhF0VMsnlNWGVzotdXSEsZDDymgri38LgmJa8YuGFuTCDFwsMQt4gsvwmnhzLRJ0wPYgcBp206rO4jc99QxQivw4jDTE232effUz//v1tHRm0sy7iEQCZhsz4wAMPbBW2wiQH0hMTylI9zDgX5OTnn39u493ZRYPU9CscS3sgQb///vsNPjnlKEqUKIkV9dxVikouCxJLsjoh92eTwS2oc0lD7ob1xjF2j8KvnJ9zv/T5ScgryTZIvcmcSBhhNZFYbDJ4NxXK0UZx2qaIelVKPSSZSpGhpUH4VgomlVKPSmqbOO+vkFfM+7yZ+kS5xCYqm6dkpPYWV23lVVjxPXx4iR5AiZt2Ll/Ku82YDFlChkLugXsssrDOwe6h3CFzlUIciWUJoaTlDKss8hmQaymBVQ7U9ZoVjwBMP5JayWiBDJjdBtdgUW5COjKMEPnJm6hxwSOkERN5vLf81FBZAg0mDKioQyjsIoVdU0L1UIZlpXRiMsM9E3JH2yCn3nnnna3xNZNPd/KAagHyDAJR2gSFHF5lTAK8IXRJseJanAfFHYVwGXlG3HA8PuO5YEdNPJZclRokH6qpUhY2mKHj4wQpRXEJTb/7GjNmTLM6IsvkA0kxVBKrJWIaTtj6CaoGEkvIf8gr8dPq27evTYXNLj2EO8a53vGlrZNYUf2BTL7Z8BHySvpqCW+pNhIrChP9XBFQBNomAmHkFXck/R1z0rDNU7HZgJQIs6EIQonx5sorr7Sb6czTl1hiiUSABpGGjFcoy5jPl0sZWynKp0ohjiSihLYpd1hloocsg4OVwMoARD1F9SBAx42RNUol7y45IVUQEah3XNWRdGT4BqUhkYQsQ1qMSSGFNLSEXrCwCTOWlnSufKfUbCB0hChyHn/8cauwItsHhIxrlOiSWCiwUJ35mYFTHzF6hGjKIk6exRwhGOeff35zZkZ58siux9/ZmYLMgRRiB4xCe0Eu4WOG1wYEWKnpZFFxsQsloZBSD/cZkTaBnKJOG2+8sTVtx1wf0gvvK6/XQSlvkktiQd6FDWZ4wqAKYwcvK3Ixbd1dEqvIrGne+rpECeGc7PAR3lJ08ZJYEIz0R+VQB2jbtGx9rxKLDKy802HF6y13+eWXW7871zeQbEJBWT+rmcQCG0JBuEfXS1HwVBKr6N5Hr6cIKAJpEIgirzgnFh877LCDNV8PI7DoDyGKIKFYF+CTFbe4Hlt8h3GFtQRhunEyW8t49dRTT9mNVdYiqPrxmCXkkTlBlvPWuPclxxEBwuZPuUPmZA7Nv+UkjmSdRfRJucMqk7ZlqccrgVUqgvr9qkLANRing0Thw8AEOcROCIMB5AghWEJiCQPOznqSULCwkBIBFdIDsoUdG78FLNckVIyBsRQjVMk+R8ijW/yyorgkllci7X5XOla8qcClFG8JNzwQ7NmVX3jhhW2YCcoFyEY3bJAJAItLBlzXjwyCCaILoiQtIUCYHgM4hBFSZny8uAZEEN5bYpbO4E94ItiijhKTTJlUHHvssfbvQQvXNC+WS2KF7ZDJ4EtaXUjBrl27prlcZt9hUkQ4JRkQozxzMruoz4kgsfCWwFOgEnxZeKYgPPIKQY6DpbaNP4lF+vMhQ4ZE9muEhBxwwAF2U+DWW281a665ZhzYWxxTzSRWFBhKYkUhpJ8rAopAORGIQ15RP8mih9I2KIRQ7iNOVm2/eybMkSQRhNoxpyIzrWzGk5mWeQ0ZBv2iSTgflhb4c3k38OVazFlREmc5b03SdthzsGmEdyT+YkH3keScaY6VtReEGhluiYIpR6G9WZPiRcYaFauYWilKYNVKS+t9RiIgxATEi3ehAdmEOgljWkgCvKBYlLCLLsaC7FDEzSbnhpRQMUzFIYNY3HzxxReG3Q+ywEGMMFCwG0PaVq8ai517BhTM+zAC33777SPv03uAxNyTGpZBD/UJsfqQTpAb3C+kAtcgex3FJbGCdmPEByoLrylRmpE+nsHZVcC5pA1kEsoZiBkKEwsyN/IvRpMY6Ycp2uKAh4EkuKAqQ3UnhYXWE088YUkY2g3igYyIPCO094QJE2zbEioIkZZU1h2nbhzj4sFEgx+vySbPCpMAsIQQrIRC1jTatcgQXL/7pq0gN9MSnFlhyfNEXcqRrcx7D9o2LRFhPOAnynjaXUyU6jenJFb1eWJl1VfoeRQBRaA8CLjkFTVgI5VIDFS23uIqq6IS/DDPhGxKM68fO3asnd+hVML2A5KFjV7ZRGVjmo06IheY03vnXGw6M3+FZGM+SYH0YlOWc5ZzbsRagOQP2GSUc2OPsZ31EmuAcm660jZYh/BslXPTtRxvnxJY5UBdr1mRCMiOR9BCww0FYQBA8bTRRhvZeyGlKlJfv4x73puNCimR41HJED5EKBxsfxAZAbHEwAKphmosSZEFFkb07v3IOV577TXrGcUgCjkEqSbZ6VwSC6UYyiZC9VjUjR8/3mbiQ73hd94kdfz6669t2lyyniCT9QtZdCcREH2Yy2dtcMn9EoYI3rRNkHJJVHzcY6n3ngQn91iXxGLigVIMNSEF800IUUIZXbIv7bX0e4qAIuCPAIQ1iwSIyKQh3vQxbIiwEJFd5qgsotXcDqrEqubW1XtTBNoeAu68k81V5pxEBYSRWEIuMUcLSvBDyB4KfTZCmZsvv/zyicARooyNeOaghC0yBhENwPyVhCFSmB9iUQAx5d2Q4TusPVAPl7rxm+gGQg5mHk6d8toATlLPSZMmWduScm+6Ir5YcsklIzfUktxbWzhWCay20Epax9wRYHKMGgXVUVgonptdD9kmnlgoavCNoiND4RNVxDMrTkgJ1yMsDZUMnTaSWeLn3Q6T+GvInSjjbr96Sfgjg0GQfxcLKUghyDkGZled5jV2d68B0cUuDj5aaTt4do7IKtizZ0+rYIJA89vZ4rqioMPMEH8pvpNVYaICIUeo5iKLLGKVckEeBm64o/uMJK0LZBnKFxR4UUoPv3N7jd3dYyAj8VdAhq1FEVAE8kFAkmywuEmS4podcMI4ULGy2MAfSgqLE/q3bbbZxjeLVT53UhlnVRKrMtpBa6EI1DoCfmGDYALxRP8cRGJ5E/wQ1cEGtKjkOe+ll15q1yN+8/24uJMcBGXQXnvtZcPL5PySCIlrsNZhXUFZe+217VybpFCVQA7FvU89rnYRUAKrdtu+5u48LAxGQvFQ+KA2IowuqGDgjTE4mQmTGmC7ISVxByfXlBHixBu6JlkQo7ICpiWw+J5Lhnh9r1wSi4GP0EoGTYzEo+LTGUxRV4E5CzMWZRBfIlGGlMLjC3UbJSoMR2TXaVLsEhJE6CTXpt4u6eZmDWTAZ2IAmQaZ5Vck5JEduaSpbVG9nXvuuc27ZEi8MVxHHpx0J85tN9oG2ThhplmEUtZcB6I3rAgkREBMe/fbb79EXnPuOJFmYyJhNdvU4Upitanm0soqAlWHQJjnVZysucwnmcdDdjFHY44nG7Pjxo2zyiuyfaOUD1M+0Rc+8sgjdvPc68E0ZcoUG5GBrYV3E8TtQ5m/i6qJhmLDdODAgfa7kt276hpQb6gqEFACqyqaUW8iCAFIkQceeMCG+L355pt2oGBnmx0PwgDdIqF4mKYzcKCsCiN9+CwpOfHtt99aA3BCS5JkrmDARIVFrLNX1SOKLogjlFJJ1Dri34XSyUuMee+dgZlBDTLJaxDuklhh8mn3nBBBqJiIzZddID7HeJK/y46RS2JBHEJSBRFHQuZBAIFTnAJByE4U7c4zQuEe8LIifEfq4ZJYHAN5CZnnVwRXFrBJ2lnCD5nUMCGhLTHW5/95XrkvFHhJwiNdEguDR5R24mUWBx89RhFQBNIhIH0z/VXSEELJtkQfxMbKQgstlK4SVfgtdwFGn4bPi9fnrwpvW29JEVAEKgABIanY+GY+SviWW+KQWPRhZOjGesMN6UMJhV0I/X7UXP7pp5+280FCBFm/ePtA1j5sJuPFSh/JvNHtO0mEdN1119loBeqAZYnMgSGyOOdhhx1WVs+rCmhurUKFIqAEVoU2jFardATCQqhQ0DDwuJnxRFmFiTthe8SE+xV2R1DEMNAkCQvhXLKgWXbZZROrt8aMGWN23313q1ByF0OEAWIgT52SEBtybyiJGAQhjhjkwnZ8xPAdY3QvgZOExHJ3sCClkC0TIojCCmmzF3uXxAozv8T8nsEcMg7VQ1Rx1W2QOphCEroH8UTB24swyM0228wqslwSi92poKxikqGEZzCuSk/ChpiE4K9F+mIKfgio9SCvOC+7dnh8JckCoyRW1JOgnysC2SOAopO+FYI8ruJWaiFjxVJLLZV4oyT7O6m8M7IQY8xYeumllbyqvObRGikCVY2AbLoGzcPikFgARD/GHO/TTz+165Fu3bpFElcCrBtq7rehKh6MH374oR2DUHnh0SVZvCGvmNtKYcOfz/HT3W677WrOFLyqH9gqvDklsKqwUfWWjDXZFt8mCA0W/GSLeP755626ClWLN8yMsI2hQ4faz8Pi1yGPUFGlCVOTRQl1CfKcCmo/UW8xaXd9uhgA+UmbGQST9COOOKJ54JLsikH1wAQcFRs+Sl5lQFwSSwzzvWQUBBFEkZ9nlpBYXJ8sJITDuYSdqNRGjhwZ2wMLNRltSZiipAYGy4kTJ9prkJYW5RMqMXzGwNglsWhHiFCv35ZgxOJVfNKi3kshEh977DGz0047tTicOo0aNcrWk2eX9gI7r4ow7BpKYkW1gH6uCGSPgLzXXv/AqCuJAos+JChhRNQ59HNFQBFQBBSB8iAQl8QqpXZs1uJdhf0GERqufxXzRrxOMWnHw5WNYeaOorxyyatS6qDfVQTKgYASWOVAXa+ZKwIueeW30GdhABnx29/+1qZBdUMFXWUQihzkvUhwUSVBzqAQgtjo3bt3aChb0A1+9NFH9toQLxjGJwnlkrA0CBNIGgikuAWlEcQXOzIrrbSSjZl3CS83cx67Mv379w80XpcMJxhVkiXLa6ruJbEguVxze1EnseMUFFbDOVDCde3atYUizFViSfYUSCTuC/kzGVtQkREiGhQCKpjR1qjOwIW2QBXnFu4T1QQDPwW1Hd4AyLpdEquurs5gxInii/pCQF188cV2khAnK6Vck2eR5yss5PCtt96yio6XX365VRhnnGfBm52QZ2mZZZaJ81U9RhFQBHwQoC+gL4P0Rj2JMtMN5WA8IvSaEA2vf2AQoGym0I9BqtN/Dho0SLFXBBQBRUARaGMI5E1iScZC5r5+Kl/GJTalmTNS8Kb1Kq/aGKRaXUXAIqAElj4IVYVAFHnFzUrmPYzaIScIGXONuyE28EPiRwqhZchwKYS8QWZ07949MXZC3kBsJF2YQOigOoJsCsuU6FaKHRhS57ID88orrzR/RGjcKaecYiCBINMguJANs2BC1XPLLbfYHZ2g7IFilh5EpAmJhUcA53QXdIL/iiuu2CoEk4UgiiU3OwqDL0bGhGxSvMbuclNJPaLC6iHn9PpegZEo1LzG7i7u4EoopIQBxnlQ8Gnjh4yWYeSkhHEyIQkLpwy6JiSW4IkxfJTPQpy66zGKQK0hIB4m9FcY6UohxJu/MU7IuyUbBISfo/iEbHfD173YyfGQ6ih96Su1KAKKgCKgCLQ9BPImscaOHWs9swg3926auglBlLxqe8+O1jgYASWw9OmoGgTikFfcrHhdYYqLcodFBQUfJna9UUVBTrCIIKRQFicQKBh7H3rooSV5bqQNKRHvLTLkMUgttthikW3nKqtYUGEmDKEl94QXGGQc9+z1g+Le+dyPxOI7LNLCMjYycFK8Sighjljcuf5QLjEDGYUxJn+jUD+3Pi6JBRGJTDppZj2ytLCYpJ5heLppj6mX64/mklio9FB08YxwXNKQTvHvIvSVkNcwPzPX7D3MTD7oAaGtqV/SOkY+cHqAIlADCPD+oB5F6QkhvP7661tCijEIY142GniH3dTlZIOib6Afh6DGWw/1qtu/0tcQfkwf8PHHH4cmiqgBmPUWFQFFQBGoCgRKIbGibEJcxS4bxuecc06LjUmX4MIWgygMLYpAW0dACay23oJaf4sAqikm/SiDWEywuFhzzTVboeOGCPIhu+WEfbHooPj5lLBY4adz586x0IbUgBxB2UU8utcU3Q0pietlxACGYotY96gsiVJJMXCEQEI5JLv4nItUvaiyyNrn+n0RNoffCqGTFEgqMg669/Dll1/aMDaORbaMiW6SIqGQGM8PHz7chmNKOB8Gklwbsg0CB3k09UHNBClEu4o6ySWx4qgavHVk0CdT4dVXXx25UHTJPa7vqiJcEos6hhF/Ugew4/o8e1JcLzIUaHi3BRWXVPPzPkjSHnqsIqAIxEfAffcIv0VNhWcdZDD9BH0rZLo3I5TXx44rotRk44SQbsYMFheEZtOP4JFIWHKQCjZ+jfVIRUARUAQUgXIj4JJYW2+9tZ13eq0rvHVk3CD8nE1aIkaY7/mp5pkPMw9m44P540YbbdR8KrH94BxsnJCVUMeVcj8Nev1SEVACq1QE9fsVg4Cr4MFrhAWAG+bnhgYipYUU6devn+3I2aEguxthWZi440fUqVOnRPfmF1JChhLOe+qpp7bIGueGlMQhseR4P4lwUCUhiMAhyGze9UNypcVedcGOO+5oCSsUaMTTgyv1iav8IRMXqjF3wJT0vpL5kKyGAwYMsDtHXMs91iWP8C2DcJLFYRISC0IREtId/MUPjVA/7icsLNQlP70kYhISS84ze/bsVkbsYiofluHQJcGY0LCARgm3/fbbJ3pe9WBFQBFIjoDsZqc1wmUDg3f22muvtVlFvcWb+TR5DfUbioAioAgoApWIACQWnqlkFA+KcHDrzSYvm80SKcKmB/NkNuq9JJTMH8lI7s2Q/swzz9jrsWGdZuO5ErHUOtU2Akpg1Xb7V93dB5FYLnmFgoYwPtRXboEEII4coiapwbrskhBSwkDjVXZ5w8I4HrNusspBJKG2wf/IOyhBjOCJxPcnT55slVRRWQLlniTTX5jhO7hAgqBy8qrPXnvtNatQcv1dOLc3nC/sIYLoIpyGe3ON4VEbYGxMWA33BCGF2ivIwFyMKgmz8xrHxyGxeC5IHQw5Jkbs1JudKSGBUJoRQupVTrj3J2mLMW73GtDHIbFcEszP0BmyDhwgyIKeU7c+kqns3HPPtW2lRRFQBPJDQHayb731VmuYS0KOoEIfP3XqVEPijvnnn9+sssoqLTZFUFyS8IE+kr69R48edsNhq622aqXaze+O9MyKgCKgCCgCRSIQlm3bWw93kxULEDZ/2RhnrXLmmWe28EeU6AbWL94NZplzo/BN6r9bJDZ6LUUgLgJKYMVFSo9rMwh4SSwywrHjEEUKsIg46KCDbChHWCY4LxAuGcVnQ4YMMeyAQHII+cSA5TVe53tPPvmk3V15//337WlRhJHqFvUXBugQNi+88EKqkBJRYEEQQRYFlTBShXpTN0L7UAvgS7Xzzju3SNUbdF7Xp8mPeBMlA99H+gzRFpSVkGPEOJ60wYTWuMUlsY4//nhLmImHVJTpuUivuUevd41fW7P7xY8fMeiSWKKWgxikRJFXci1wxmCfTDEQmyjOSCLgV2gbsCBTphJYbaaL0oq2UQTEh5B+kE0QFhTeQh8wfvx4O94Q+iEFZRVJF8KSY7RRWLTaioAioAgoAjkgIJusbJiwLmFdwYalrAuI7mBztlu3bvbqb7zxht1YYc540003tZirS+TDbrvt1uqzHKqup1QEckVACaxc4dWTlwsBl7SQOkQpWoQMQIETV4Hlklfsiniz97neVch7GTi8BVUPISWYg/uFlCD7PeOMM3wlw2H4yv3gpxIVHoesGZKLOvqZQCZtxyjyivO5XjLcN15a4onldz1RlAXhCBEFjpBQqMQoUeSVXOett96y6ixCSLl/b+ZEtz5RyjYhsQgRhJgjZDEueSXXiWv4KcbvUSRl0vbT4xUBRaA1AtKnQkahWnU97DiaLKr01WyY+BX6JTcJhGKsCCgCioAioAiEISCkFN6KbOQy7tx///2WyGJMIuIDNRYbmWx+43XFxjikl2vJgS8uNhzYdWgGan3m2joCSmC19RbU+gci4JIXK6+8sjXIxTDcr7g+SyhZCOPyZs/zfi+KvJLjMUrfcsstzfPPP2/T3DKIQNawQ+JmgUP59corr9gdFAy+MfaFdOPfNNni3HA0PL3YqfEzf5R6Cl6YtHtNIJM8ZnHIKzkfdWRBh2oKEovBFhN0yEC3cByhfoQPIoHu2bNnZJXikldyIqTamOQzIQjyJRPjd/DxKuqCKpSUvJLzuB5lkJCi7BNlmajOaC9v6uRIcPQARUARSIyAKLB4pxlPJFEIoRssKEhAQf9B/0WoMv0aGZ+mT59uPRdRbnp9/BJXQr+gCCgCioAiUDMIuFkGXU9b/BQhtPC7Yr4o/lisM5jLEsLuJhxizfL666/bJCNha4GaAVZvtE0joARWm24+rXwUAlHG7nzfDfvCPDsOGRCXvOI4Bpezzz7b+prgeyIFdQ6eSww2eZUPP/zQqoAwSY/jnyXqIpRMLL6SZipJQl4FkVh4fBF+I1kTkVAzCFMfDPG9KYL9sEtKXsk5yCCGLxlKLG+qe9qSMEPk2uxg0XbeDJPeusyYMcMSh6g1/DyvuDeIMxR/hLCSgDjAWQAAIABJREFU1Yzw0z59+tgQSBbGmD1zzxB87LRtttlmVr0GIUqJk/Uwr+dLz6sI1BIC7qYAKqxDDz3UklP0T2+++aaFIshkV7LCslFBGDSeV1oUAUVAEVAEFIEoBMTqguO8ERVEcbDpjvJXEkeRhZC5LN6uUZvXUdfWzxWBSkRACaxKbBWtU6YIhJFYXuPtuOEdb7/9tjVTZ9ECQQRJJTHobuXdbIOQD7vssotNc0tGEAgJwgPZQVl88cVT3TOhZgxagwYNsj5ZfkUyk/BZFImF4TDx8wx+3iwmURUcPXq0/S47QX7XmTRpkl24QdhQIGk4fvnll7eEjOsHxiCMWg5Ch/C+V1991eIMsRaF1YQJE8zBBx9sqA+eMxjgu7tN3333nVVL4E/G4pPrQBqRiRDCjjAgPKhQWFA23XRTe8wHH3xgUNNBIIX5UnlxEvy5X8wzhbBk94y6MRnxFpfcBBtUeRBVeOpImClmz9wf9UlKNEa1pX6uCCgC/gi44dbuEW4Yh6gk3c/FYJd+KYnHoraDIqAIKAKKQPUiwBwP+wzmuWzSBs1xZYPZmwUbZFjLjBo1yuD5S+IlMouTdbvUiIrqRV3vrK0joARWW29BrX8sBPxILML4UL6wQwH5E5e8kgtGhZzJ5yhrSJtLhkL8tVwlDyEpriQ41s04B4kHUlDIG4e6XlMYQF511VWWOPILS4RUgcwhY1ZSAsvNcgIpgyE+xIo3Q6N7j3jCEFpD7D714fqXX365JcAgwigcg68VkuiwDIFyXjezoDd08qWXXjKDBw+2Mmq3QJhdcMEF9hosPjkHkwCUU5hlUjgG3PAdSKKa86uPZDNDXQURClbc25gxY6ziiufCT7HFIhjSDawWWmihVKGlSZ8xPV4RUARaIkAIIeHMkNOMHSS22HrrrUP7J0kSwpnCklUo1oqAIqAIKAK1gwAb3czhiZgI2wiROTabumwGr7POOq1AYm7p+mNxAOosrFGibFFqB3G902pAQAmsamhFvYdYCHhJLHypICPSkFdRJJZLXrFb4jVMlNBCFDgQaCiL2C1JWt577z2z7777WiVYGIlF6AukEObkFJesca8JgbL77rvbOuE5lVTZI5kFF1544WaPGFGhcX8Yxa+//vrmhx9+MLfddptVFEEMeRVbZGBEaQRRw+dJ4/WRVKPCQu0GQbjttts2G7ozSYAQI0SQXSuUVvhZcT2vYot2oq7gB7E1//zzJ20ie7zIv2kv6sN5Ud+ddtpplth0FRuo+8AJtRdhinyuE49UsOuXFIGKQMBN5hHXY7EiKq6VUAQUAUVAEcgVAcYH1FcQTWycUrxWGlKBESNGmL333ttutjKP91P7cizzVjLlTpw40WbljrP5m+tN6skVgYwRUAIrY0D1dJWNgDc7YRZZobxKrP79+1uiiB13P/LKJb/69u1ryYqkaic5h2TFEkVRGIkFWcOuDRJl1E0MkJgOYzIMUQXZ88c//tF89tlnLQyKk7Sou1CjLqKAAnfC5zCPlMJOEQon6hDXeyxJXWSgJ3QPgoyMLIRbejNFurhAlqGOgNzKukh9Nt98cwPBB0nHBGORRRZpdSkhArt37x47I2bW9dXzKQKKQDYICIlP9qignfNsrqRnUQQUAUVAEah0BJgro7RfdtllmzdoRflPGCAJndhcJ6utG30goegPPfSQHUuY32pRBGoRASWwarHVa/ye3Wx7ScMGg6BzSSyOgQgJI684Bu8rlFml7MjjjcRuDAQQAxskSVQ4IUblpNhF4UOBxFtwwQWtiovfr7vuOgMJl1R9Jdiw8wNJBlmEiSR1Qtm05557toLPDa/D4wmj9qyKa7iM8TrKJtRqfub0TCYk9TCfU1/SEWdZqA/npb0pPB8osPyKhBhSp5EjR+ZCqGV5b3ouRaDWEWBT4KeffrKeflJ4j8mayiIkyBuw1nHT+1cEFAFFoJYQkCRQqOvZ5CVjrRtlQIg6G65s7jJukDCEueM222xj5+WywckGOJYgzN+1KAK1hoASWLXW4nq/FgHCyEgxy8CQVXFJLMLDIIKWXHJJ39O7JBrha5impynigQURh5n3H/7wh0gSi+swQOLfghoJQ3kIN+p84oknmrXXXjtNVVp8h/tD4YUybMMNNwzNuiVhi7vttltqJVpQhTGwPPzww82jjz5q7xEyDVN2v4LUmjqjjkKF5WfKXyowrgF0FGEHAcjERgmsUlHX7ysC+SJAf3ryySfbfo4+ZIcddrCK1gceeMB66LGTHuY9mG/t9OyKgCKgCCgClYIAm5lEXUBeUfjdS2Lxd292Qaw9sB1BtU+4IZugpXjoVgoeWg9FIA0CSmClQU2/owgEIBBl7M7XkA2jTIJU8cuSlwRcBj4GMjLqEfYGMReXxEpynaTHusbxEGKY5aPu8iulGMfHqZeE7xCyh/EyhJpfwRwdbyyyEGZFYBHi+fzzz9sskbLDRn0g0piIBGWOBD/8DTB0D6tznPvXYxQBRSBfBNglR1nJ++otbJKQmEKzhebbBnp2RUARUATaCgJxSSxvdkExeWcey7ySSAGSJmE3oUURqCUElMCqpdbWey0EgTASyyWvIEsgKdKaK7Lrj2cVO/1uVqtykFgMxvg5kYmLAZZC/dhh2n777a2JelBIovh4cUypoXuS8ZA0xFtttZWtB3VD/YAajhDCIEP4b7/91hxyyCHWqB2/LrL8lVK4LyYYhGoywcBUPm4R03fUYEE+WXHPpccpAopA/giw0HjnnXdsYoqXX37ZEvZkEqUf6tKlS/4V0CsoAoqAIqAItBkE4pJY3JA3u+Chhx5qxxjm2GyQsBZIa/vRZgDTiioCDgJKYOnjoAjkgIAfiUWWO1FelUpeSZUhxJ544gkbJudmqiuSxHIHYRZrt956q1liiSVioeqavpP6188nK9aJjLGZ/e6++26L8XLLLWd/FzItzjnEZP3ss8/29cmKcw45xiWvwlR21PnJJ580iy22mNlggw1s1kVM9EkCMHz4cJsdkXAkLYqAIqAIKAKKgCKgCCgCbQsB5nnM5/BIJMTc3URNQmJx10QskLUctS9rCsq6666beL7bthDU2ioCrRFQAkufCkUgJwRcEmufffYx06ZNs6FjWZFXUdUugsRyB1+M5CGv1lxzTd+q4f+E39auu+5qTSf5Lh4xeMeUakbpkld4XYWZ86MMQyXRr18/s/TSSxuUE6ikMJ4npK9UOXYYecW12CWTnTIJb4SIhGzD22D06NHWr4sJyoEHHmhJLS2KgCKgCCgCioAioAgoAm0LARS5qPvxZPXzu0pKYjHfxbP1nHPOscmS8Ma65JJLUkdztC00tbaKwFwElMDSJ0ERyBEBb3bCLMgrpMR1dXWxiI08Sawo8qqhoaFZFSYmx5AykDPrrLOOVRpB3BBmc80116SO4Y8ir9x6UGd2r0499VTb6hi6T5kyxUA6bbLJJjZ0sFevXqmfiDDyCgww3YS8w/+KXTi8c8CESQ2/UzDTJ2vZ+uuvr5Lw1C2hX1QEFAFFQBFQBBQBRaC8CLiesNQkCxKL87Ah+tZbb5lVVllFyavyNrFevQwIKIFVBtD1krWFgJBY/fv3L8nzCtTwRkIptMsuu/hmLfFDNg8SK4q8eumll2wK4CFDhlhFFgM4OFx00UU2ZI5C/D6E3pFHHpl68I0ir7j3k046yYYEovKivPnmm7Yed911l/1/VFdHH320Oe644wzeWWlLHPIKAgvC7oYbbmiRoRI8kYNDTOLBpUURUAQUAUVAEVAEFAFFoO0jkBeJ1faR0TtQBNIhoARWOtz0W4pAIgQwWsdEPK1hu5BX+Ds9+OCD1iOJn7jnExILkuXqq6+2YXxpSxzyavDgwdZc/vrrr7cx/665JD4As2fPtkqsIEP1OHWLQ15JRkY/H6pffvnFkHmQepDJpZSShLwqRW1WSh31u4qAIqAIKAKKgCKgCCgCxSOgJFbxmOsVqxcBJbCqt231zqoIAZRXackrgQFCibj5sIyAUZAlIa/y9HBKQl6hejrhhBNMfX191O2l+lzJq1Sw6ZcUAUVAEVAEFAFFQBGoGQSUxKqZptYbzRkBJbByBlhPrwiUikAYeQWh9Pbbb5uePXuWpGaKU0clr/xRIiTyqKOOMqjOxNuKI8XzSsIGVXkV5ynTYxQBRUARUAQUAUVAEahOBJTEqs521bsqFgElsIrFW6+mCCRCIIq8wpD8ggsusCboBx10UCxj90QVcA6eOnWqNT9/7bXXWmUbxPNKwgbzVF5RHUzsybjyj3/8o1W2QdfvK2/llUDDZAQz+mWXXbaZRFTyKu1Tpt9TBBQBRUARUAQUAUWgehFIQ2KRcXD33XevXlD0zhSBBAgogZUALD1UESgSgTjkFYTSFltsYcmc1VdfPffqTZs2zcyaNauF2XmR5JXcIP5V3333nSWNpBRFXqFEw4SdgvLK6+Ol5FXuj6FeQBFQBBQBRUARUAQUgbIjABn173//2/rSrrrqqmarrbYyvXv3tgmMunXrFhgdkYTEmjx5sk2MFNf3tuygaAUUgZwRUAIrZ4D19IpAGgQqkbzyu49ykFd+9SiKvOLaEyZMMAcffLAN3UTlRQZDIbEg1phkaNhgmqdev6MIKAKKgCKgCCgCikDbQeDll182hxxyiGEe6i0kCYLM2nLLLc2mm25qevXqZZZaaqnmOWMcEotj+Gnfvn3bAUVrqgjkjIASWDkDrKdXBJIi8M0331hlj+zouNkGUf8QNpi38orB8r333jP33Xef+fbbb82ee+5pd5XcAfSVV14xRxxxhM02mGfYIIqmxx57zDzzzDN28N9vv/1aKMC4PuGLI0aMsMRRXobthC7+97//NePHj7dm+KiwmJy4JBa4PfHEEza0kXbq3r170ubX4xUBRUARUAQUAUVAEVAE2gACzMuZ8x1//PHmxx9/tFERCy20kBk9erT5/vvvY5FazG+PPfZYe+xll11mBg4cmLuvbRuAVquoCAQioASWPhyKQIUhIDsyKHzKQV4xGF9//fX22gzGUhhc8duCtKEwMJ922mmW2DrwwANz2R1ylVVSD0IlqV/fvn1Nu3btDKonPLE6deqUG3n11Vdf2cnFvffea1ZYYQXTo0cP89FHH1nvKz8SCwzr6uoq7MnS6igCioAioAgoAoqAIqAIZImAS2JxXuaobLYyT2YuP2bMGPPCCy+YUaNG+ZJabl2YUyqJlWXr6LmqEQElsKqxVfWeqg6BIpVXd911lw2LW2ONNcyAAQPMjBkzzP3332/ef/99q3S6+OKLm0ks6oUqKw9pM6QRSrRnn33WTgQgjcaNG9dMIt1yyy1mm222sSRWQ0ODbfMOHTpk3vYowE4++WQzbNgwM2TIEEvW1dfXWzN5cDn33HMN/gTecMLMK6InVAQUAUVAEVAEFAFFQBEoGwLMex999FGz1lprWc8rKX4k1gEHHGDnqFIaGxutfysRDiREGjlypCEEkc1QtxxzzDF2Y1Y9r8rWzHrhCkdACawKbyCtniJQFHkF0l988YU59NBD7aBJiNySSy5pG4DB9k9/+pMN0/OSWHm1EMb0SLLZyZJJAKTRjTfeaE4//XSz6KKLGpfEyqseSLv32GMPqzaDyPKSZG+99ZY5/PDDzTvvvKMkVl6NoOdVBBQBRUARUAQUAUWgjAhAQN1xxx3m97//vdlss83M1VdfnZjE8lafqAuyfLNJjDXHDz/8YI477jglr8rYznrpykdACazKbyOtYRUjACHzyCOPmJtvvtngfYURJGSIu+uCp9K+++5r1llnnVyzDZJdkMFzn332McOHD7fGk25xw/nyJLFQU02fPt2cdNJJVunELhT/SnFDHIsgsS666CIbTvmf//zH9OnTx/dp5DM8C5CLqxKril9YvTVFQBFQBBQBRUARqFkEIJoGDRpkXnzxRbPDDjtkQmLVLJh644pASgSUwEoJnH5NESgVAULTUBJdccUVLU61yy67mGuuucZ6LVHYnYHkWm211Qz+T3kUsgmSPW/rrbe2Kqs777yzhVG6XDNvEgtMIIAg9gjL69+/v1WEeUuRJNZ5551nzjzzzFACC9INog2iy+uJlUd76TkVAUVAEVAEFAFFQBFQBIpHQEms4jHXKyoCLgJKYOnzoAiUAQEIj6FDh9qQNAiagw8+2JqRQ1xBIHlJrCyqiMKKzIa77rprC4WXZM5DVUUc/pprrml9pnr27Ol72SxILOqx+eabN4coyoVQMJFh8aabbrJ/+utf/2rOOussX2+rokgs5OK0D8SaXwih1J0MhRjLUyCx3NDHLNpPz6EIKAKKgCKgCCgCioAiUH4ElMQqfxtoDWoXASWwarft9c7LiMDEiROtr9OGG27YwqjRJXCyJrEIUcSAHGKKbIKEKRKqh6cTGfwIVRQSC9URRFLHjh0jSaw//OEP9h66dOkSC1GuiZ/WtGnTzFVXXWVJLBRXkHpdu3a1YXhCYq277roGU3lINb/iJbEgm0hhnGWRtvryyy9tqmQhqbzXgMACC/yyOI4SdnyWddRzKQKKgCKgCCgCioAioAgUh4CSWMVhrVdSBFwElMDS50ERKBAB1E5k15swYYI57LDDzH333We9rdySF4k1adIkq/bCrwkC6dhjj7XG5N27d7fqos6dOzeTWNQhKo0vSix8qjBaDyJ1/KDFoPLII480d999t/XbwmMKIguCiH8XX3zxFiRWFJEnJBZG82RILCVrC+cijBEFlWRWpM2uvPJKa6q5ySabWL+yXr16tbg1CSFEPXf77bdbjMnkuN1221nfskUWWaTAp0wvpQgoAoqAIqAIKAKKgCKQNwJKYuWNsJ5fEWiNgBJY+lQoAgUhABECaXP22WdbwodwPRRD3bp1a1WDvEisd9991xJnpO1deumlrfLKzeTnhhPGIbEgbrxZ+eLACYl31FFHmQcffNDW46effjLXXnutVYgJcZQEA+rNj3w3Th3cYwjfJLshpB3tsvHGG5vLL7/cZpkhBTKkFuGD1BEfsr///e9mxx13tAo11GN4hp144ok2Mw0hjzNmzLBqrCeffNI8/PDDVmmnRRFQBBQBRUARUAQUAUWguhBwSSy/TVc2R1Hks+FLUYuJ6mp/vZviEVACq3jM9YpVjgAD2VNPPWUVON4QvLfeestmGRQCyS/bn8CThMBJAum4ceNsVsOPP/7Y/O53v7NEDYojKUlJrCTXdo9FEUYY5ahRoywZBJG2zDLLtDhdXhi4F/H6bslnmOhfd9111kgeEovj8OSCxKJAZHEMhBdt/pvf/MbccMMNzb5eYv4+cuTIzMMa02Ku31MEFAFFQBFQBBQBRUAR8EcAsgmfVqIjkiROckks73yQK7kkFhnHsd4oJWJA208RqGUElMCq5dbXe88FAcgrUuv+7W9/M3/+85+tQomBrUePHpbQckmsY445JnQQc8mVgQMH2nS9888/f+p6f/fdd1YZ9Oijj1rPqq+//tqGE4onVlEkFgolyCAIH6kH4YTiiRVEMEWFEyYFRpRV//rXv2w4JFjQXhBX5557rll00UVbkFiNjY3m2WeftW37zDPP2MtxDGQlbc3vFFRZKLZIszxs2DDb9loUAUVAEVAEFAFFQBFQBCoTAeZ4REagpl9rrbXMrbfeGujB6ncHbpSDn5csJBYb2Outt56SV5X5CGit2ggCSmC1kYbSarYdBCAtBg0aZEkrvKVQFeE3xW4LRAfFJbH+8pe/GH6CdmIgsQhZw78qyW6QH2Koq1AEURZbbLHmcMJykFhvv/22+eijj2y4HkQe4YRFklhgwUSFnbArrrjC1kEUcxB9qNMeeughq7JylViCK2GHGNKjXiMU0y14YEE4HnTQQeacc84JNMNvO0+11lQRUAQUAUVAEVAEFIHqRuDzzz+3BBZzUnxPk5JYbHKSuZp5IVEWkFVaFAFFIFsElMDKFk89myJgESAjHUblkFgUP6VVEhIrC1hnzZplM/252QLd3aIoEovB2M90Pmnd2IFCoeQSdq4nVhwSC/N5iKG6urqkl28+/osvvrCkIAQjyq8FF1zQfgaxhVE7XlaQa88991wrJZb3olOnTrW4Up/HH3/cqrHWWGONFiGFqSuqX1QEFAFFQBFQBBQBRUARKASBUkgsUeCT/AevK/xetSgCikC2CCiBlS2eejZFoJkEueaaa6zyiiLhhGGeWFFKrDTQQsa8+uqr5vzzz7cx/ZR+/fqZM844w2y99db2/+OQWITLQdBsscUWaaphv/O///3PhuVBgv344492ZwuiZ88997Rhe3FJrAceeMB6Z5XqHYAX2IABA8zgwYNtOKMUFHQop/bee29LkhG2eeqpp1ol1tChQ80ee+xhPbEo4ItROxkKpUBaghPZB0tVzKUGW7+oCCgCioAioAgoAoqAIpAKgVJIrH/+859Whc+c151fpqqIfkkRUARaIaAElj4UikAOCKDAguhAhUM4GqRG0SSWZD1ECk0YIoTRl19+ae+WbChkQpTiR2KRGfCmm26ypvNLLbVUSSi5irT111/fht5Nnjy5VSYWPxILzy9IJEwxwTOr8sYbb1iSatNNNzWQjYQCyvXBCV+sVVdd1UyZMsWGhEIAcgxqOtRqZE+kvPbaa3aC8sgjjzT7YUFoLb744llVVc+jCCgCioAioAgoAoqAIlAgAmlILObe+MoyL1QFVoGNpZeqKQSUwKqp5tabLQoBBrDx48dbwgWlj4QTFkliiZKoV69eBinzyiuvbLOgQM507969WUXkR2IJyQTxhnfXCSecYFVSacqHH35ofaYohOpttNFGVrlECN+SSy7Zyh/KJbFQMHXt2tWqyDCfpy5uCGSa+sh3IKaQdkNSoX5DHXf66aebG2+80arEMOKnUFeUWPydsvbaa1tCje+5BVKuc+fOpn379qVUS7+rCCgCioAioAgoAoqAIlABCCQlsTieOe97771nHn74YbPhhhtWwF1oFRSB6kJACazqak+9mzIjgGrp448/tgbpqJaEzHAVSFEkFkTKbbfdVlLmOonBx0z8rrvuCs2iAkHDD3V10wADpZ8vVhKIOe9ll11mhgwZYm6//Xaz7bbbBn7drQckFuGX9957rz0+yBcrSV38jiULI5kDwZwwSVRzXNc1Xsc7jBDCRRZZxBJehA+quqpU5PX7ioAioAgoAoqAIqAIVD4CXhILn1Q2h71FMltfe+211iIDJVZ9fX3l36DWUBFoYwgogdXGGkyrW5kIEKKHOohBC38nCgbghOqtueaa9v/jkFiQXxBJK664Ykk3Sna//fff36CkIsMeKia/QiY9MhwSDkfWPcgZQh4fe+wxs9xyy5nNNtuspMEXlRM7URBqd955ZyDxgzKMjIATJkwwZ555piWUmAhQD+qOX1dazyvSIn/66acGRRqF3TDUU16l1EUXXWSVWJB+ffr0aYZr4sSJ1nOLz3bbbbeS2kW/rAgoAoqAIqAIKAKKgCLQthBwSSyiA5g777TTTs1zyW+++cacffbZdh2A5cUNN9xgowy0KAKKQPYIKIGVPaZ6xhpDwA15wyB9gw02sGQVRAmklku8uCTWhRdeaM2/77//fjN69Gib9S4rZQ9Kqv3228/6O6GACgq7Gzt2rPWBgtDBdFJ8nbJqQsgwDNEpEFTdunXzPTUG76QdhghEddWzZ89EVcCHihBHwvvcwoQC9dQtt9zS4u+77rqrVVlB8Ikh+3nnnWfJM9oDY3kKZOQpp5xiCIPMA59EN6kHKwKKgCKgCCgCioAioAiUBQFIrOOPP745OoC5JBu9n332md1w/eSTT6z9hJ/NRFkqrBdVBKoUASWwqrRh9baKQQBlkfgmsety4IEH2t0YVD/8eLMOUiuXxJJaYrB+6623hob6cSyqpFGjRlmFUJgsmUGUujQ0NNgQwpVWWskXEAk1hDRKEquPYuq5556zBBnG5kFl2rRp1gQe9dPw4cNN7969fQ+VUEMk1w8++GAipRNeY6jH8J/CjF38BsTj6oknnjBMMtZdd11LSD300EPmzTffbJVVkOyGe+21l80cSKggCjRk4uCNoTs7aloUAUVAEVAEFAFFQBFQBGoTAeaRWIHg6SoRF4IESX5QYWW1GV2bCOtdKwLRCCiBFY2RHqEIBCLw9ttvW3+mAQMG2Fh3P8JKvow/FiQLx7z00ktm8ODB5vXXX7fEynXXXWd3caLKo48+askY1FsYqweRWEKsIXEO8tySa6E8uvTSS82IESMsIRWnoHjafffdzc4772wuvvjiQBILYgoDeZRmDOxeRZp7LRRaqLCGDRtm1WNxC6QeePADESgkFoTUb3/721aZDjl+6NCh9p7xv5KMjK53gVybzzkf9RGlVtx66XGKgCKgCCgCioAioAgoAtWFAHNbNopRXUFisZFLBMZqq62mc8Xqamq9mwpFQAmsCm0YrVbbQEBIFwzKJVTOW3MGOlQ8J554oiV7xF/phx9+sIbvhO/F9Xd64403bMgfIW1RJBbH4oOFtNlVh7n1g7Qhu98HH3xgPapWWGGFWMBPnjzZ3u/z/9/enQdZUV59HD+YCLIXO0EWY5iwWKgJiigKr4BDjCwFArKTFEERAiNQ7CBKIluKTRhAFpGwL4oGUDEsEjHFGgMmgDEGjdFJNCxBwiAafOv3VPXUnTsz9/a9c2em78y3q6w3cfp2P/3p/iP1e885z5tvuiAuUojl7ciiiq281qxKMbX0qeIplkowb7G5hVj6HxZyUgAVXiWmCjIFVyoFb9q0qauw0ntQ8Ldr1y7X0ql2SlVd1a9f35cJJyGAAAIIIIAAAggggAACCBScAAFWwdly5RIg4AVYCkMGDBiQ5xN75ykwUUVU6dKl49LxZlupcktHpBBLwZnaB4cMGeLO1YwtVUF587DU4qjQSv9uypQprqJLc6T8HN5sK4U9OqKFWBqMPnDgQPf/sVKQN2Ejp8ZVAAAgAElEQVTCBFf9pEPrVLilNkBVsqlKK6+ZXZHWFh5iaddABXJ5zQBTiCUTGapSTe+GKis/b59zEEAAAQQQQAABBBBAAIHCFyDAKnxz7pgEAhrMrqHdgwYNygpaclv2b3/7WzewUa1qGtqYVyWVV7Gkv6vaR+FKPMfp06etZ8+erg3x8uXLpkArUojl7e6ncEoD0rUzoiq4KlSo4KqnNPtKuwQqwImlZ1/D0TVjS/9X91ArZaQQSyGVwi61EmrNmjOl57jxxhtNg+Q3bdrkWiijDb7UvXSt66+/Ple+0BBLJ+jZcqvA8n7s7TBYvXr1fL2XeN4lv0EAAQQQQAABBBBAAAEEEPAvQIDl34ozS5CAF0wNHjzYVUx51ULhBJ999pnpHFUQLV261Hr37p1rFY9XsaRWNrXJVa5cOS5NDYBv06aNu1eTJk3s0UcfjRpiKfDRzC3txvfWW29l3VdrGT58uPv3kQax57ZQL0jTPC61EmrouQa1R6vE0u8mTpxo27Zty3ZZVV9phljt2rXzdFGboWZXHTlyxA3PzGt74tAQS22AmqnltW2GX1whYFpamr3zzjvuvIYNG8b1XvgRAggggAACCCCAAAIIIIBAwQoQYBWsL1dPUgEvoNFuddFCLO2ap0ofhVwaxv6jH/0oR4h1+PBhN/RcO/Kpbc1vq14433PPPedaAjVw/YEHHsi2o2G0mViqXvrggw8sIyPD3V9VUDVr1ozrDXkBn4I0hVeqqlK1mp8QS62LH3/8san6Scf3vvc9q1u3rq/2vRkzZrgATIPz/YZYmmMlt9wCLw3fHDZsmDNRO2UsVWhxwfEjBBBAAAEEEEAAAQQQQACBuAQIsOJi40fFXSB81lSkEEvBkFrwVMmkEEvDyBXmeHOcNKh9xIgRbpi6ZlKpciqvw5tbpWCpffv22U5TZZGqhU6dOpVt4LqqsvxUYsX6ztRGqUBu9OjR2Sq0FEBp50KFQqED12MJsWJdi3e+N0tM/z2WEEvnahaWWhZDD2/QvcJAzd7Ka1fHeNfL7xBAAAEEEEAAAQQQQAABBBIjQICVGEeuUswEvN3+tENdZmamq3iKFGJp97ply5bZpEmT3Ja6qm76wQ9+YJcuXXI7EKpFL6/qrFC6K1euuMBIrW+6VvhQcbUC7tixw5588slsYUtBhFjaiU87FCo00vOEHt7ufqomC53nVdAhVmiAFWuIpflfalO8//77XQWa2gY1TF5r3rp1q91xxx3F7CvmcRBAAAEEEEAAAQQQQACB4iNAgFV83iVPkkABr0VOuwtquLiCnGghlqqnFCSpzc3bnU9L6tq1qwucbr/9dl8rVKWQQq+8ZmVpFlRuLYiJDrG0Y6AGtY8bN846d+6cY+15raMgQyzZ6p+VK1e6YE3tm7FUYoU/hIK5+fPnW4cOHXy1MPp6gZyEAAIIIIAAAggggAACCCCQcAECrISTcsFkEYi0o51CJFUXvfbaa9aqVStTxZGfEEvPriDr4sWLbnc+7RZYqVKlmMIRhWcDBw60l19+2Vq0aBETZyJDLG8+lCqsYm2vK4gQy6tOO3TokBu4rhZNza+KNcS65ZZbbMqUKW7uVrNmzdz74UAAAQQQQAABBBBAAAEEEAi2AAFWsN8PqysgAW9HO1XghFcXadaUZlZpdpWqfOrUqeNWEUuIlZ9le5VP7dq1i2vgeyJDLAV5y5cvty1btpiCn1iOeEOsvILFTz/91O14WK9ePUtPT3dtmZ988klcIZbaQVV5Va5cuVgeiXMRQAABBBBAAAEEEEAAAQSKSIAAq4jguW3RCly9etUNXb/hhhvcQPLwljyFSK+//rrbNTD0b4URYnlr0/3jCY4k64VYCn00bL13795xgR87dsw6deoU9+6JoSGWWv/GjBkTcQfGSMGihsprx8M2bdrYyJEjs54n1hBr7dq1bkfI3HYljAuJHyGAAAIIIIAAAggggAACCBS4AAFWgRNzg6AKKNhRm96aNWusevXqvpdZGCHWnj173Ows7S6owePx7I731ltv2fHjx23IkCGulTGeQ9Voap3ct29f3IPOFWJt3rzZRo0aZeXLl4+4jGjB4rlz5+yrr77KET7FEmLF48BvEEAAAQQQQAABBBBAAAEEilaAAKto/bl7EQq8/fbb1q1bN1u/fr2pXS+Wo6BDrPPnz7tqI1VhaYe81NTUWJaX0HM1Y6p///4uUFu4cGGBz4yKN1gkxEroa+diCCCAAAIIIIAAAggggECgBAiwAvU6WExhCmRkZNiAAQOsadOmMQ8p1zrjDbGuXbtmGkSunfR2795tN910k3Xv3t2FRJUrV84i0K6H+vda36pVq6xJkyYJ59Gw+YMHD9qf//xnN+OqZcuWOQIqnTN8+HD79a9/bTNnzrTRo0fHXdHl5wHyEywSYvkR5hwEEEAAAQQQQAABBBBAIPkECLCS752x4gQJaN7S008/bStWrIhrx7/QEEttcosWLbKOHTtGXF1mZqYLy5566qkc56nKStdISUlxf/vyyy9t0qRJNmfOHOvSpYubZZWouU0alK75Wnp+rd07brvtNluyZIndfffd2dZ39OhRF6aphW/p0qVuplapUqUS9CayXya/wSIhVoG8Fi6KAAIIIIAAAggggAACCBSpAAFWkfJz86IWOHz4sBvo/cADD8TdHqfdCs+cOWNt27aNGOooNFIYpeHxGkKu2VJ169a1kydP2rRp02zbtm2ubVA7/5UtW9bReIPLvTY+/b5GjRr5Yvvmm29sw4YNbjbWPffc4wa0637acVH/vlWrVqZB56oM847Q31StWtXmzp3rWgoLIsRKRLDohVh33XWXm70VzwyxfCHzYwQQQAABBBBAAAEEEEAAgYQKEGAllJOLJZuAKqIUJqm6ScPc+/btWyChjFy8wewKrqZOnZotVFHgohbC06dP2/bt26158+ZZlKE7+T300EOWnp5uDRo0iJv6xIkT1qtXLxdUKYiqWLGiu5YGto8dO9YWL17sAixZhB4K4BSuaddGHfrPAwcOLJB2wkQEi1euXHFri3eAfdzA/BABBBBAAAEEEEAAAQQQQCDhAgRYCSflgkER0C58f//73+2RRx6JGGJ47XFa9+rVq61NmzYJfwRvd729e/fapk2brFGjRtnuoQonBUKaL6U1aDZX6PHRRx/ZsGHDbOfOne63qsR68MEH7brrrot5rbqPArTXXnvNhVihx7Fjx6xTp05u5tWECRNyXFshltan0O+LL76woUOHunbI/FaFhd+oMIPFmAH5AQIIIIAAAggggAACCCCAQKELEGAVOjk3LAwBtaFNmTLFzZSKVimkc1WJpOojtZwVxMD0s2fPZlU0qVWvWrVqORh+85vfuFlXaifU2sMPzZ/S/CxVSCk8UsildsTGjRv7rhpTVZJCMg1Kzy1I8wKsxx9/3C5cuGB/+tOfrH79+q7d8dZbb3X3Udi2b98+d+8jR464QG3cuHHWs2dPK1++fNTXG6RgMepiOQEBBBBAAAEEEEAAAQQQQCAQAgRYgXgNLKIgBLRrnlrc1CIXLcQKbZ9TVZJaCrUrX6KO//znP27WlHb70/D03K6tUOnee+/NM8DSWrSD4e9//3ubNWuW7dixwy1PA9VVnaXwLVq7nMInDW7XP6+++qqr4vKO0Cqw8OeWoYKzPn36ZFV9KZR7/vnn3c6ECtcUZGkdqnirWbNmrnRBCxYT9X65DgIIIIAAAggggAACCCCAQMEKEGAVrC9XL0IBVTr169fPrcBPiPX555+76iTNwtJufJo1pSHniRhUHhoOqTUvfAaW1ugnwPI4FWRp+Lt2UNR6FSBpLlbnzp1dFZeCsLwGl3uVXgr3VKFWoUIFd9n9+/e7wE9BlHY/VMh2/vx5F1wpANT1ZRrednjx4kUXpml3QlVX6WjXrp09/PDD9uMf/zjHvK4gBYtF+HlyawQQQAABBBBAAAEEEEAAgRgECLBiwOLU5BJQFZV22nv00Udt165dLuSJVoml1jyFNwsXLnSh15NPPmlqp/PTGhdN5/3333dr0dwohTvh86uiBViqXvrWt76V4zaar/Xuu+/aoUOH7J133nGtiprjlVfwplDqhRdecOFe6OwqBVhLliyxBQsWWK1atbLuE7p7YvguiaGLUUinXRM1gF3/6L+rzdAbEu+dG6RgMdo74+8IIIAAAggggAACCCCAAALBECDACsZ7YBUJFvBa1VQZpFlPp06dslGjRvkKsb788kvX5jd58mTT8PQ777zTxowZYx07drSyZcv6WumlS5dMa6hUqVK2IElhU+nSpXO9hlcZldsQd82mmj59uvsnfAB8pAXpfmqPVIjkp71Q53oVWaHXPXPmjGtV1PMrgKpTp44vh9xOClqwGPeD8EMEEEAAAQQQQAABBBBAAIFCEyDAKjRqblSYAt7MKQVJarHT0PRt27b5DrG01oyMDNdip9Y4VW81a9bMVVB1797dVSiFVzgp/FF7nKqYVBGlQ2133bp1c7v21atXLyKBV5m0du3arIHv+oHCK82WUsugBryPGDEi4u6Dai9UNZUG03tzshRgqa3viSeesNatW8fcFnn58mVLS0tzQ9tzG/7u990WdbDod52chwACCCCAAAIIIIAAAgggECwBAqxgvQ9WkyABVVz16NHDzYT6xS9+4Vrv1NIWa4il5XgznjSwfM+ePW6FGpiuYeUKtNReqOHsaq9TG2D4oXMVoqWkpER8uhkzZtjEiRNd+KSQKTy80s6ECsIiVVKFtkCG30wh1rJly6xXr14xK//73/+2/v37O0c9S5UqVWK+hn5QFMFiXAvlRwgggAACCCCAAAIIIIAAAoESIMAK1OtgMYkSUFiluVflypXLCoN07XhDLG9dCmD+8pe/uMBKIdPNN9/s2hN/+tOfugophViamXXTTTeZWhFVsaTqpQ4dOkStelLQpplbBw4ccIPSQyuv/IRXoTspqt1RbY8tW7Z01VpqhdR1VT0WzzyvN954w/32qaeeciFavIPtCztYTNT3xHUQQAABBBBAAAEEEEAAAQSKVoAAq2j9uXucAgqiLly4YH/961/t+uuvt4YNG+Y6uym3y+c3xAq9pgaiK7R6/fXX3W59ffr0idjeF+lxQwOsG264Iatt0E94pWd69tlnXYugArRZs2blGJ7uh1o7MW7evNm1PX7nO98xtSOqqmz48OHOV+2NCufiPQozWIx3jfwOAQQQQAABBBBAAAEEEEAgeAIEWMF7J6wogoACEO2098tf/tK1A4YeqhD61a9+5StgSVSItXLlSvvZz37m2hS14160Qel+AizNudq5c6er6PITXumaqghTy6QqwlasWGG1a9eO+TsK3W1QP1b1lgK69957z7VMpqenW/PmzSNeV1VgW7dutVWrVrk5YKo8066L99xzT9RgL1HvJOYH5wcIIIAAAggggAACCCCAAAKBFyDACvwrYoGegAIW7dCnFjbNetKAdM2V+vjjj13IMnjwYJs3b57vFrn8BiZag4arHz161O1aeMstt/h+Wbq3qp00XF5zpXRoOLo3n0rzqvyGV/qtt7OfwqtBgwb5XodOVFukgje1Fn744YduULxCKD1f1apV3eyr0aNHRx1CrzZFvZvwYDGWZ8nvO4npwTkZAQQQQAABBBBAAAEEEEAgaQQIsJLmVZXshSrY2LBhgw0ZMsRVGc2ePdvatm3rghf9TeGJgqBoO/2FK4YGJo0bN3Y7DvptkVNopkHut956q6tOUlDj51Dro9avHQL1TF7wdeLECTdn6p///GdM4VVmZqYLjvbu3euCJ63Hz6EdAXX+1KlT3bys0ODr6tWrpmoqPZOfqjJZ6PdqN+zdu7fbRbF06dKu5VA7M+o6stXfos3PIsTy8/Y4BwEEEEAAAQQQQAABBBAoWQIEWCXrfSft0yrcUXVSpUqVXHtakyZNEvYsCkwU/nz3u9914Zjf4+DBg5aamurmXqnyq2zZsr5+ql0NNVNKwc7cuXNd+KRDQ98nT55sNWvWjLrbYOiN1OanKql//OMfroqrUaNGvtah51bFlnZSVHCm/1y5cmVfvw09KTS80pD3sWPHZlmEtiW2b9/ePbNma0U78hMsRrs2f0cAAQQQQAABBBBAAAEEEEg+AQKs5HtnJW7FCnYUiii4UsWQQqMgHKdPn7aePXta/fr1bc2aNValShXfy3rppZfs4YcfdvOzFixY4HZL1KHAR7sG6h+/h3Y5TEtLc+GVdgvU7Cq/x5kzZ1xVlK6h4e2qQovlCA2vpk+fbqNGjbIyZcpku0RGRoYNGDDAdu/enbXDop97xBss+rk25yCAAAIIIIAAAggggAACCCSXAAFWcr2vErlaL2SpU6eOaWh6LEGR2uA0TFxDyKO1rsWK++mnn7pWOYU4GzdutNatW/u+hNcuqIqvdevWuVlY8R5qBdS8rBkzZphCJIV93lytaNf05ngpgDtw4IC1atUq2k+y/u4nvNLJXouj5nS98sor1rlzZ9/34EQEEEAAAQQQQAABBBBAAAEEJECAxXcQeAHNVbr33nvdrCb94zeIOnXqlA0cONBVM2nWlFoEE3koOHr66afdDoSqMFq4cKFrcfRzHDt2zDp16uQCo3hb90Lvs2fPHuvatavVrVvXhWl+52BpgLuqwGS8ffv2qLsMevf0G17pfC+AVOtkrMPu/VhyDgIIIIAAAggggAACCCCAQPEXIMAq/u846Z9QFUr9+vVzu+Op0sjvodlQGiyuXfE0TFzVUok+vNlcCstmzpzpduvzM/TceyY9j0I5vxVTea0/dK5Wly5d3K6EtWrVivq43iD6GjVq+J5PpZbOiRMnuvldmmeluVbt2rXLNVhUS6Rc9JyyeeaZZ3K0GEZdJCcggAACCCCAAAIIIIAAAgiUeAECrBL/CQQfwKvACp8X5WflCnK0c+GECRNcpVR+g6Lwe2pO07PPPmtPPPGE22lv8eLFbqh7pBlW2mVQz/KHP/zBXn75ZWvRooWfR4l6ztGjR90wdu3I+Pjjj9usWbMi7owYGi7NmTPHDY73W92m1ky1Kup5GzRoYM8//7zdf//92X6v62vnQYVdTZs2dXPCUlJSoj4HJyCAAAIIIIAAAggggAACCCAQLkCAxTcReAGvSujChQtuiPsdd9zhe82/+93vrE2bNvbYY4/FtFOg7xuYmcKcSZMmuWHsCrFUUTV06NBcdyXUzKlx48bZkiVLXKA2fvx4XxVbftajME2D3IcNG2bnzp1zw9kVYtWrVy/Hz69du2br169369TsLrUx1q5d289tss6JFGKFhlea86Xnvfvuu2O6PicjgAACCCCAAAIIIIAAAggg4AkQYPEtBF7A24VQlU6DBw92QVT58uV9rVuBTq9evQqsAstbhMIcDVDXPzo6dOjgdgZUOKS1Xr161RSmqYXuzTffdM+h1rqqVav6eg6/JynEUsukdgNUJVajRo1coNWjRw/XUqi/f/DBB85QoZKG26enp/uefRW+jtxCrPvuu8+1MKryivDK75vjPAQQQAABBBBAAAEEEEAAgUgCBFh8H0khENoe53fWlKqAVBk1e/Zse/HFF61bt24F+qy6n4aUa7C7qsbyOlR1pXBH1VoFdfzxj390c6d27NiR5y1SU1Nd1Vjjxo3ztYzwEEuhnVojCa/yxcqPEUAAAQQQQAABBBBAAAEEQgQIsPgckkJAO/5paLjmLin4UQWRdhiMNDB9//797hzNXdKgcQ0cL4zj7NmzbtfDZcuW2bvvvpt1y44dO7rKKLU0RpqRlag1qnJt3759rsIqNMhq1qyZm5GlnRP9VrJFW1NoiKVzb7vtNtoGo6HxdwQQQAABBBBAAAEEEEAAAd8CBFi+qTixqAVC2/QUYg0fPtzNkAqvZFKbnCq29PeTJ0+6uVmqNiqK49KlS6YgqVy5crnOxCqsNamFUfO3FPhVqlTJ97D2WNbnZ7B7LNfjXAQQQAABBBBAAAEEEEAAAQQ8AQIsvoWkEsjMzDTtmKe2QAUyqiYaNGiQde7c2QUzGRkZtnbtWlu+fLl99dVXvnYFTCqAgC+WECvgL4jlIYAAAggggAACCCCAAAJJKkCAlaQvriQvWzvo7d27182ROnLkSK4UGl4+f/58N0y9VKlSJZmr0J+dEKvQybkhAggggAACCCCAAAIIIFDsBQiwiv0rLr4PqGos7ej3wgsv2KFDh9yue5ov1b17d+vdu7dVq1at+D58wJ+MECvgL4jlIYAAAggggAACCCCAAAJJJkCAlWQvjOUikCwC4SHW6tWrXcDIgQACCCCAAAIIIIAAAggggECsAgRYsYpxPgII+BbwQqzjx4/bypUrTa2dHAgggAACCCCAAAIIIIAAAgjEKkCAFasY5yOAQEwCavW8cuWKValSJabfcTICCCCAAAIIIIAAAggggAACngABFt8CAggggAACCCCAAAIIIIAAAggggECgBQiwAv16WBwCCCCAAAIIIIAAAggggAACCCCAAAEW3wACCCCAAAIIIIAAAggggAACCCCAQKAFCLAC/XpYHAIIIIAAAggggAACCCCAAAIIIIAAARbfAAIIIIAAAggggAACCCCAAAIIIIBAoAUIsAL9elgcAggggAACCCCAAAIIIIAAAggggAABFt8AAggggAACCCCAAAIIIIAAAggggECgBQiwAv16WBwCCCCAAAIIIIAAAggggAACCCCAAAEW3wACCCCAAAIIIIAAAggggAACCCCAQKAFCLAC/XpYHAIIIIAAAggggAACCCCAAAIIIIAAARbfAAIIIIAAAggggAACCCCAAAIIIIBAoAUIsAL9elgcAggggAACCCCAAAIIIIAAAggggAABFt8AAggggAACCCCAAAIIIIAAAggggECgBQiwAv16WBwCCCCAAAIIIIAAAggggAACCCCAAAEW3wACCCCAAAIIIIAAAggggAACCCCAQKAFCLAC/XpYHAIIIIAAAggggAACCCCAAAIIIIAAARbfAAIIIIAAAggggAACCCCAAAIIIIBAoAUIsAL9elgcAggggAACCCCAAAIIIIAAAggggAABFt8AAggggAACCCCAAAIIIIAAAggggECgBQiwAv16WBwCCCCAAAIIIIAAAggggAACCCCAAAEW3wACCCCAAAIIIIAAAggggAACCCCAQKAFCLAC/XpYHAIIIIAAAggggAACCCCAAAIIIIAAARbfAAIIIIAAAggggAACCCCAAAIIIIBAoAUIsAL9elgcAggggAACCCCAAAIIIIAAAggggAABFt8AAggggAACCCCAAAIIIIAAAggggECgBQiwAv16WBwCCCCAAAIIIIAAAggggAACCCCAAAEW3wACCCCAAAIIIIAAAggggAACCCCAQKAFCLAC/XpYHAIIIIAAAggggAACCCCAAAIIIIAAARbfAAIIIIAAAggggAACCCCAAAIIIIBAoAUIsAL9elgcAggggAACCCCAAAIIIIAAAggggAABFt8AAggggAACCCCAAAIIIIAAAggggECgBQiwAv16WBwCCCCAAAIIIIAAAggggAACCCCAAAEW3wACCCCAAAIIIIAAAggggAACCCCAQKAFCLAC/XpYHAIIIIAAAggggAACCCCAAAIIIIAAARbfAAIIIIAAAggggAACCCCAAAIIIIBAoAUIsAL9elgcAggggAACCCCAAAIIIIAAAggggAABFt8AAggggAACCCCAAAIIIIAAAggggECgBQiwAv16WBwCCCCAAAIIIJAcAteuXbNDhw7Zxo0bbdeuXfbee++5hbds2dLat29vffr0scaNG1upUqWyPZDOe+SRR6x27dq2bt06q1atWq4P/Pnnn9vo0aNtzZo1lpqaaosWLbKUlBR3H/1ex6ZNm6xRo0Z5gmVmZtrIkSPtueeeswMHDlirVq2SA5dVIoAAAggggIARYPERIIAAAggggAACCORL4Ny5czZlyhRbvHhxntepWLGiTZ482dLS0qxMmTJZ5/kJsP71r3/Z8OHDbcuWLfbQQw9Zenq6NWjQwF2DACtfr44fI4AAAgggkDQCBFhJ86pYKAIIIIAAAgggEDyBr7/+2qZOnWrTp093lVGTJk2yO++808qWLWvffPONKdx65ZVXbNq0afbRRx+5Cqq+fftmVWJFC7A++eQTGzZsmLtGjx49bN68eXbjjTfmCMD0L6jACt73wYoQQAABBBBIlAABVqIkuQ4CCCCAAAIIIFACBRRKqT3wv//9r23YsMGaNGmSq4ICqP79+7u2PYVY1atXd+dFCrBCwyv9ds6cOVajRo1s16cCqwR+dDwyAggggECJFCDAKpGvnYdGAAEEEEAAAQQSI3D48GF78MEHXdVVtBlWCrp0aAbVzTffHDHAUjCmyqudO3fa4MGDbebMmVa1atUciybASsx75CoIIIAAAggEXYAAK+hviPUhgAACCCCAAAIBFvAqsM6fP29r1661H/7whzGtNrcKrPfff99+/vOf2xtvvOFmXz3zzDOmGVq5HQRYMXFzMgIIIIAAAkkrQICVtK+OhSOAAAIIIIAAAkUvoBlYau0bP368G6w+aNAg69q1q33/+9+30qVLR11geIClmVleeDVmzBg3X6t8+fJ5XocAKyoxJyCAAAIIIFAsBAiwisVr5CEQQAABBBBAAIGiE9D8K7X4LViwwL744gu3EFVMad5Vhw4d7L777rNmzZrlGmiFBljayXDcuHH29ttvu2toaLvaDatUqUKAVXSvlzsjgAACCCAQCAECrEC8BhaBAAIIIIAAAggkt4B2HFQ74ebNm+3VV1+1/fv3Z3ugRo0amSqq+vXrZ2XKlMn6mxdg/e1vf3M7F3722WeuAktthLt27XLB2OjRo+3b3/52rkBUYCX3d8PqEUAAAQQQ8CtAgOVXivMQQAABBBBAAAEEfAtkZmbayZMnbc+ePfbSS//QNEoAAAfMSURBVC/ZoUOH3G+HDh1qs2fPzmoL9AKo48ePu6qt6dOn25AhQ1wV1sCBA00thVu3brXU1FQCLN/6nIgAAggggEDxEyDAKn7vlCdCAAEEEEAAAQQCJXDt2jUXZKkCS5VWa9assS5durg1hlZgzZs3z4VWqrb63//+Z3PnzrWxY8faXXfdZatWrbImTZrkeC5viLzaGDdt2mSq9MrruHz5sqWlpdmKFSvswIEDrsWRAwEEEEAAAQSSQ4AAKzneE6tEAAEEEEAAAQQCJ6DQSEPW169f76qsWrZsGXGNmmel6qpp06aZ5l2FBli1a9e2devWWbVq1bKuoZ0NH3vsMduyZYsNHjzYFHCFD3Q/e/as9e3b106cOGHbt2+35s2b57kG71y1JhJgBe5zYkEIIIAAAghEFCDA4gNBAAEEEEAAAQQQiEtAVVIKombMmOF2Ihw5cqSVKlUqz2spoNIMLL8Bli506tQp6927t6nFMLd5WKFVVS+++KJ169Ytz/sr5OrevbtVqlTJNm7caA0bNozrufkRAggggAACCBS+AAFW4ZtzRwQQQAABBBBAoNgIqDWwa9eu1rRpU0tPT8+zAkrVWgq4li9fbmvXrnVVUzpCdyEMr8DS3zUcfsOGDa5yq2rVqrZ69Wpr06ZNNj9VZo0aNcq1JarKq1atWjl8v/76axeAKXD7yU9+YosWLcpRzVVsXgoPggACCCCAQDEUIMAqhi+VR0IAAQQQQAABBApLQMGU5lQtXrzYBUzjx4934ZRaAq+77jrTMPdjx465vyuIUtilkKlGjRq+AiydpGvoHgqdNA9LM7RSUlKyHvHDDz90lV0a/N6xY0cXUt1+++1WunRpU3ClOVlLly51961QoYIL0Nq2bVtYRNwHAQQQQAABBBIgQICVAEQugQACCCCAAAIIlGQB7RSo0EghVaRD4ZIGs4eGT9EqsLzrhYZU4TsZ6pyDBw/aiBEj7MiRI3kuoUGDBu7+CtEitTqW5HfJsyOAAAIIIBBUAQKsoL4Z1oUAAggggAACCCSRgHYaPHnypNsJcPfu3S5Q0qHQ6P/+7/9cVVbr1q2tTJky2Z7Kb4ClH+3du9dVWmVkZNj8+fNdYBUaRF28eNF27Njh1qCZWaq8qlixorVo0cJSU1OtV69eVr9+/SRSZakIIIAAAggg4AkQYPEtIIAAAggggAACCCCAAAIIIIAAAggEWoAAK9Cvh8UhgAACCCCAAAIIIIAAAggggAACCBBg8Q0ggAACCCCAAAIIIIAAAggggAACCARagAAr0K+HxSGAAAIIIIAAAggggAACCCCAAAIIEGDxDSCAAAIIIIAAAggggAACCCCAAAIIBFqAACvQr4fFIYAAAggggAACCCCAAAIIIIAAAggQYPENIIAAAggggAACCCCAAAIIIIAAAggEWoAAK9Cvh8UhgAACCCCAAAIIIIAAAggggAACCBBg8Q0ggAACCCCAAAIIIIAAAggggAACCARagAAr0K+HxSGAAAIIIIAAAggggAACCCCAAAIIEGDxDSCAAAIIIIAAAggggAACCCCAAAIIBFqAACvQr4fFIYAAAggggAACCCCAAAIIIIAAAggQYPENIIAAAggggAACCCCAAAIIIIAAAggEWoAAK9Cvh8UhgAACCCCAAAIIIIAAAggggAACCBBg8Q0ggAACCCCAAAIIIIAAAggggAACCARagAAr0K+HxSGAAAIIIIAAAggggAACCCCAAAIIEGDxDSCAAAIIIIAAAggggAACCCCAAAIIBFqAACvQr4fFIYAAAggggAACCCCAAAIIIIAAAggQYPENIIAAAggggAACCCCAAAIIIIAAAggEWoAAK9Cvh8UhgAACCCCAAAIIIIAAAggggAACCBBg8Q0ggAACCCCAAAIIIIAAAggggAACCARagAAr0K+HxSGAAAIIIIAAAggggAACCCCAAAIIEGDxDSCAAAIIIIAAAggggAACCCCAAAIIBFqAACvQr4fFIYAAAggggAACCCCAAAIIIIAAAggQYPENIIAAAggggAACCCCAAAIIIIAAAggEWoAAK9Cvh8UhgAACCCCAAAIIIIAAAggggAACCBBg8Q0ggAACCCCAAAIIIIAAAggggAACCARagAAr0K+HxSGAAAIIIIAAAggggAACCCCAAAIIEGDxDSCAAAIIIIAAAggggAACCCCAAAIIBFqAACvQr4fFIYAAAggggAACCCCAAAIIIIAAAggQYPENIIAAAggggAACCCCAAAIIIIAAAggEWoAAK9Cvh8UhgAACCCCAAAIIIIAAAggggAACCBBg8Q0ggAACCCCAAAIIIIAAAggggAACCARagAAr0K+HxSGAAAIIIIAAAggggAACCCCAAAIIEGDxDSCAAAIIIIAAAggggAACCCCAAAIIBFqAACvQr4fFIYAAAggggAACCCCAAAIIIIAAAggQYPENIIAAAggggAACCCCAAAIIIIAAAggEWoAAK9Cvh8UhgAACCCCAAAIIIIAAAggggAACCBBg8Q0ggAACCCCAAAIIIIAAAggggAACCARagAAr0K+HxSGAAAIIIIAAAggggAACCCCAAAIIEGDxDSCAAAIIIIAAAggggAACCCCAAAIIBFqAACvQr4fFIYAAAggggAACCCCAAAIIIIAAAgj8P1EJijTmIzC3AAAAAElFTkSuQmC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Sales 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096294"/>
            <a:ext cx="5715000" cy="3533775"/>
          </a:xfrm>
        </p:spPr>
      </p:pic>
      <p:sp>
        <p:nvSpPr>
          <p:cNvPr id="10" name="TextBox 9"/>
          <p:cNvSpPr txBox="1"/>
          <p:nvPr/>
        </p:nvSpPr>
        <p:spPr>
          <a:xfrm>
            <a:off x="1069975" y="5589240"/>
            <a:ext cx="731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above chart shows the sales of different </a:t>
            </a:r>
            <a:r>
              <a:rPr lang="en-IN" dirty="0" err="1" smtClean="0"/>
              <a:t>sku’s</a:t>
            </a:r>
            <a:r>
              <a:rPr lang="en-IN" dirty="0" smtClean="0"/>
              <a:t> over a period of fiscal year 2020-21 . There is peak on </a:t>
            </a:r>
            <a:r>
              <a:rPr lang="en-IN" dirty="0" err="1" smtClean="0"/>
              <a:t>sku</a:t>
            </a:r>
            <a:r>
              <a:rPr lang="en-IN" dirty="0" smtClean="0"/>
              <a:t> P1  which is “GHADI “ washing powder 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443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157231" y="1558282"/>
          <a:ext cx="829538" cy="4609800"/>
        </p:xfrm>
        <a:graphic>
          <a:graphicData uri="http://schemas.openxmlformats.org/drawingml/2006/table">
            <a:tbl>
              <a:tblPr/>
              <a:tblGrid>
                <a:gridCol w="414769"/>
                <a:gridCol w="414769"/>
              </a:tblGrid>
              <a:tr h="255498">
                <a:tc>
                  <a:txBody>
                    <a:bodyPr/>
                    <a:lstStyle/>
                    <a:p>
                      <a:pPr rtl="0" fontAlgn="b"/>
                      <a:r>
                        <a:rPr lang="en-IN" sz="800">
                          <a:effectLst/>
                        </a:rPr>
                        <a:t>sku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800">
                          <a:effectLst/>
                        </a:rPr>
                        <a:t>cummulative %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044">
                <a:tc>
                  <a:txBody>
                    <a:bodyPr/>
                    <a:lstStyle/>
                    <a:p>
                      <a:pPr rtl="0" fontAlgn="b"/>
                      <a:r>
                        <a:rPr lang="en-IN" sz="800">
                          <a:effectLst/>
                        </a:rPr>
                        <a:t>Box 1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0.03%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044">
                <a:tc>
                  <a:txBody>
                    <a:bodyPr/>
                    <a:lstStyle/>
                    <a:p>
                      <a:pPr rtl="0" fontAlgn="b"/>
                      <a:r>
                        <a:rPr lang="en-IN" sz="800">
                          <a:effectLst/>
                        </a:rPr>
                        <a:t>BOX 2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0.06%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498">
                <a:tc>
                  <a:txBody>
                    <a:bodyPr/>
                    <a:lstStyle/>
                    <a:p>
                      <a:pPr rtl="0" fontAlgn="b"/>
                      <a:r>
                        <a:rPr lang="en-IN" sz="800">
                          <a:effectLst/>
                        </a:rPr>
                        <a:t>C1(1ctn=100pcs)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2.24%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498">
                <a:tc>
                  <a:txBody>
                    <a:bodyPr/>
                    <a:lstStyle/>
                    <a:p>
                      <a:pPr rtl="0" fontAlgn="b"/>
                      <a:r>
                        <a:rPr lang="en-IN" sz="800">
                          <a:effectLst/>
                        </a:rPr>
                        <a:t>C2(1ctn=56pcs)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5.67%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498">
                <a:tc>
                  <a:txBody>
                    <a:bodyPr/>
                    <a:lstStyle/>
                    <a:p>
                      <a:pPr rtl="0" fontAlgn="b"/>
                      <a:r>
                        <a:rPr lang="en-IN" sz="800">
                          <a:effectLst/>
                        </a:rPr>
                        <a:t>C3(1ctn=50pcs)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6.04%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498">
                <a:tc>
                  <a:txBody>
                    <a:bodyPr/>
                    <a:lstStyle/>
                    <a:p>
                      <a:pPr rtl="0" fontAlgn="b"/>
                      <a:r>
                        <a:rPr lang="en-IN" sz="800">
                          <a:effectLst/>
                        </a:rPr>
                        <a:t>P1(1bag=50 pcs)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41.80%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044">
                <a:tc>
                  <a:txBody>
                    <a:bodyPr/>
                    <a:lstStyle/>
                    <a:p>
                      <a:pPr rtl="0" fontAlgn="b"/>
                      <a:r>
                        <a:rPr lang="en-IN" sz="800">
                          <a:effectLst/>
                        </a:rPr>
                        <a:t>P2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64.59%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044">
                <a:tc>
                  <a:txBody>
                    <a:bodyPr/>
                    <a:lstStyle/>
                    <a:p>
                      <a:pPr rtl="0" fontAlgn="b"/>
                      <a:r>
                        <a:rPr lang="en-IN" sz="800">
                          <a:effectLst/>
                        </a:rPr>
                        <a:t>P3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82.41%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044">
                <a:tc>
                  <a:txBody>
                    <a:bodyPr/>
                    <a:lstStyle/>
                    <a:p>
                      <a:pPr rtl="0" fontAlgn="b"/>
                      <a:r>
                        <a:rPr lang="en-IN" sz="800">
                          <a:effectLst/>
                        </a:rPr>
                        <a:t>P4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83.06%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044">
                <a:tc>
                  <a:txBody>
                    <a:bodyPr/>
                    <a:lstStyle/>
                    <a:p>
                      <a:pPr rtl="0" fontAlgn="b"/>
                      <a:r>
                        <a:rPr lang="en-IN" sz="800">
                          <a:effectLst/>
                        </a:rPr>
                        <a:t>P5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83.84%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044">
                <a:tc>
                  <a:txBody>
                    <a:bodyPr/>
                    <a:lstStyle/>
                    <a:p>
                      <a:pPr rtl="0" fontAlgn="b"/>
                      <a:r>
                        <a:rPr lang="en-IN" sz="800">
                          <a:effectLst/>
                        </a:rPr>
                        <a:t>P6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91.07%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044">
                <a:tc>
                  <a:txBody>
                    <a:bodyPr/>
                    <a:lstStyle/>
                    <a:p>
                      <a:pPr rtl="0" fontAlgn="b"/>
                      <a:r>
                        <a:rPr lang="en-IN" sz="800">
                          <a:effectLst/>
                        </a:rPr>
                        <a:t>P8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91.12%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044">
                <a:tc>
                  <a:txBody>
                    <a:bodyPr/>
                    <a:lstStyle/>
                    <a:p>
                      <a:pPr rtl="0" fontAlgn="b"/>
                      <a:r>
                        <a:rPr lang="en-IN" sz="800">
                          <a:effectLst/>
                        </a:rPr>
                        <a:t>SCRB 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91.15%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044">
                <a:tc>
                  <a:txBody>
                    <a:bodyPr/>
                    <a:lstStyle/>
                    <a:p>
                      <a:pPr rtl="0" fontAlgn="b"/>
                      <a:r>
                        <a:rPr lang="en-IN" sz="800">
                          <a:effectLst/>
                        </a:rPr>
                        <a:t>T1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91.21%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044">
                <a:tc>
                  <a:txBody>
                    <a:bodyPr/>
                    <a:lstStyle/>
                    <a:p>
                      <a:pPr rtl="0" fontAlgn="b"/>
                      <a:r>
                        <a:rPr lang="en-IN" sz="800">
                          <a:effectLst/>
                        </a:rPr>
                        <a:t>T10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91.38%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044">
                <a:tc>
                  <a:txBody>
                    <a:bodyPr/>
                    <a:lstStyle/>
                    <a:p>
                      <a:pPr rtl="0" fontAlgn="b"/>
                      <a:r>
                        <a:rPr lang="en-IN" sz="800">
                          <a:effectLst/>
                        </a:rPr>
                        <a:t>T2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91.44%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044">
                <a:tc>
                  <a:txBody>
                    <a:bodyPr/>
                    <a:lstStyle/>
                    <a:p>
                      <a:pPr rtl="0" fontAlgn="b"/>
                      <a:r>
                        <a:rPr lang="en-IN" sz="800">
                          <a:effectLst/>
                        </a:rPr>
                        <a:t>T3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92.56%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044">
                <a:tc>
                  <a:txBody>
                    <a:bodyPr/>
                    <a:lstStyle/>
                    <a:p>
                      <a:pPr rtl="0" fontAlgn="b"/>
                      <a:r>
                        <a:rPr lang="en-IN" sz="800">
                          <a:effectLst/>
                        </a:rPr>
                        <a:t>T4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92.89%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044">
                <a:tc>
                  <a:txBody>
                    <a:bodyPr/>
                    <a:lstStyle/>
                    <a:p>
                      <a:pPr rtl="0" fontAlgn="b"/>
                      <a:r>
                        <a:rPr lang="en-IN" sz="800">
                          <a:effectLst/>
                        </a:rPr>
                        <a:t>T5 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93.03%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044">
                <a:tc>
                  <a:txBody>
                    <a:bodyPr/>
                    <a:lstStyle/>
                    <a:p>
                      <a:pPr rtl="0" fontAlgn="b"/>
                      <a:r>
                        <a:rPr lang="en-IN" sz="800">
                          <a:effectLst/>
                        </a:rPr>
                        <a:t>T6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93.48%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044">
                <a:tc>
                  <a:txBody>
                    <a:bodyPr/>
                    <a:lstStyle/>
                    <a:p>
                      <a:pPr rtl="0" fontAlgn="b"/>
                      <a:r>
                        <a:rPr lang="en-IN" sz="800">
                          <a:effectLst/>
                        </a:rPr>
                        <a:t>T7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94.50%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044">
                <a:tc>
                  <a:txBody>
                    <a:bodyPr/>
                    <a:lstStyle/>
                    <a:p>
                      <a:pPr rtl="0" fontAlgn="b"/>
                      <a:r>
                        <a:rPr lang="en-IN" sz="800">
                          <a:effectLst/>
                        </a:rPr>
                        <a:t>T8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94.54%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044">
                <a:tc>
                  <a:txBody>
                    <a:bodyPr/>
                    <a:lstStyle/>
                    <a:p>
                      <a:pPr rtl="0" fontAlgn="b"/>
                      <a:r>
                        <a:rPr lang="en-IN" sz="800">
                          <a:effectLst/>
                        </a:rPr>
                        <a:t>T9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94.78%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498">
                <a:tc>
                  <a:txBody>
                    <a:bodyPr/>
                    <a:lstStyle/>
                    <a:p>
                      <a:pPr rtl="0" fontAlgn="b"/>
                      <a:r>
                        <a:rPr lang="en-IN" sz="800">
                          <a:effectLst/>
                        </a:rPr>
                        <a:t>UNIWASH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94.82%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044">
                <a:tc>
                  <a:txBody>
                    <a:bodyPr/>
                    <a:lstStyle/>
                    <a:p>
                      <a:pPr rtl="0" fontAlgn="b"/>
                      <a:r>
                        <a:rPr lang="en-IN" sz="800">
                          <a:effectLst/>
                        </a:rPr>
                        <a:t>X1 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97.79%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044">
                <a:tc>
                  <a:txBody>
                    <a:bodyPr/>
                    <a:lstStyle/>
                    <a:p>
                      <a:pPr rtl="0" fontAlgn="b"/>
                      <a:r>
                        <a:rPr lang="en-IN" sz="800">
                          <a:effectLst/>
                        </a:rPr>
                        <a:t>X2 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99.83%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044">
                <a:tc>
                  <a:txBody>
                    <a:bodyPr/>
                    <a:lstStyle/>
                    <a:p>
                      <a:pPr rtl="0" fontAlgn="b"/>
                      <a:r>
                        <a:rPr lang="en-IN" sz="800">
                          <a:effectLst/>
                        </a:rPr>
                        <a:t>X3 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 dirty="0">
                          <a:effectLst/>
                        </a:rPr>
                        <a:t>100.00%</a:t>
                      </a:r>
                    </a:p>
                  </a:txBody>
                  <a:tcPr marL="12443" marR="12443" marT="8295" marB="82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41984" y="801705"/>
            <a:ext cx="547260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err="1" smtClean="0">
                <a:latin typeface="Algerian" pitchFamily="82" charset="0"/>
              </a:rPr>
              <a:t>Cummulative</a:t>
            </a:r>
            <a:r>
              <a:rPr lang="en-IN" dirty="0" smtClean="0"/>
              <a:t> %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6453336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</a:t>
            </a:r>
            <a:r>
              <a:rPr lang="en-IN" dirty="0" err="1" smtClean="0"/>
              <a:t>cummulative</a:t>
            </a:r>
            <a:r>
              <a:rPr lang="en-IN" dirty="0" smtClean="0"/>
              <a:t> % shows that 80% of revenue generates from 20% </a:t>
            </a:r>
            <a:r>
              <a:rPr lang="en-IN" dirty="0" err="1" smtClean="0"/>
              <a:t>fof</a:t>
            </a:r>
            <a:r>
              <a:rPr lang="en-IN" dirty="0" smtClean="0"/>
              <a:t> </a:t>
            </a:r>
            <a:r>
              <a:rPr lang="en-IN" dirty="0" err="1" smtClean="0"/>
              <a:t>sku’s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319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1921075"/>
      </p:ext>
    </p:extLst>
  </p:cSld>
  <p:clrMapOvr>
    <a:masterClrMapping/>
  </p:clrMapOvr>
</p:sld>
</file>

<file path=ppt/theme/theme1.xml><?xml version="1.0" encoding="utf-8"?>
<a:theme xmlns:a="http://schemas.openxmlformats.org/drawingml/2006/main" name="CAPSTONE PROJEC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CAPSTONE PROJECT</Template>
  <TotalTime>5787</TotalTime>
  <Words>743</Words>
  <Application>Microsoft Office PowerPoint</Application>
  <PresentationFormat>On-screen Show (4:3)</PresentationFormat>
  <Paragraphs>424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CAPSTONE PROJECT</vt:lpstr>
      <vt:lpstr>CAPSTONE PROJECT</vt:lpstr>
      <vt:lpstr>PowerPoint Presentation</vt:lpstr>
      <vt:lpstr>PowerPoint Presentation</vt:lpstr>
      <vt:lpstr>Sales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pc</dc:creator>
  <cp:lastModifiedBy>pc</cp:lastModifiedBy>
  <cp:revision>3</cp:revision>
  <dcterms:created xsi:type="dcterms:W3CDTF">2022-03-30T10:22:12Z</dcterms:created>
  <dcterms:modified xsi:type="dcterms:W3CDTF">2022-04-09T03:16:23Z</dcterms:modified>
</cp:coreProperties>
</file>