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71" r:id="rId3"/>
    <p:sldId id="272" r:id="rId4"/>
    <p:sldId id="289" r:id="rId5"/>
    <p:sldId id="274" r:id="rId6"/>
    <p:sldId id="309" r:id="rId7"/>
    <p:sldId id="31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 Sharma" initials="JS" lastIdx="1" clrIdx="0">
    <p:extLst>
      <p:ext uri="{19B8F6BF-5375-455C-9EA6-DF929625EA0E}">
        <p15:presenceInfo xmlns:p15="http://schemas.microsoft.com/office/powerpoint/2012/main" userId="13d1d0ca21d63d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70898-F6DE-BCF4-7E24-86A04021545A}" v="114" dt="2021-07-21T16:47:44.095"/>
    <p1510:client id="{22327806-D191-A7CD-05ED-847104B1C2AC}" v="1624" dt="2021-06-15T18:50:50.344"/>
    <p1510:client id="{EAFEC918-F3C7-4694-E3FC-279A343315D9}" v="177" dt="2021-07-21T05:57:52.155"/>
    <p1510:client id="{6AD5163F-ED85-595D-3951-052D0D300317}" v="1272" dt="2021-06-15T12:49:38.023"/>
    <p1510:client id="{B64A8D33-D8CD-7115-4DFC-E49E7361BCB7}" v="317" dt="2021-06-16T18:15:31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6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/php/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/ph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D513C-496E-45CD-AB3D-613166F4CDD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314EFB-2A89-47FA-AF47-D888D1CB2AB3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</a:t>
          </a:r>
          <a:r>
            <a:rPr lang="en-IN" b="1" i="0" dirty="0" err="1">
              <a:solidFill>
                <a:schemeClr val="tx1"/>
              </a:solidFill>
              <a:latin typeface="Arial" pitchFamily="34" charset="0"/>
              <a:cs typeface="Arial" pitchFamily="34" charset="0"/>
            </a:rPr>
            <a:t>Bappaditya</a:t>
          </a:r>
          <a:r>
            <a:rPr lang="en-IN" b="1" i="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Haldar, DIT</a:t>
          </a:r>
          <a:endParaRPr lang="en-US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9E4F42F-24AA-485A-BE68-C81B8F9F41CF}" type="parTrans" cxnId="{5345D020-DD37-4C12-A315-D07930D9CE3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C4A307B-6B28-4654-9C91-9D535935DC2F}" type="sibTrans" cxnId="{5345D020-DD37-4C12-A315-D07930D9CE3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DE40375-EBA1-4373-86AB-C7C609D4B0D1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Univers"/>
            </a:rPr>
            <a:t>Mr. Siddhartha Bose, Addl. DIT as Nodal Officer </a:t>
          </a:r>
        </a:p>
      </dgm:t>
    </dgm:pt>
    <dgm:pt modelId="{D5219317-7C0F-4D32-BA9E-5255B3E632B3}" type="parTrans" cxnId="{AF78D248-2DC6-4045-BFC9-5A6C02BD947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D64E615-1250-4ADA-AD56-F706F2A256A6}" type="sibTrans" cxnId="{AF78D248-2DC6-4045-BFC9-5A6C02BD947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0211F8C-C4AA-4EF2-AB09-D6330939EB0C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Univers"/>
            </a:rPr>
            <a:t>Project Guidance:</a:t>
          </a:r>
          <a:endParaRPr lang="en-US" b="1" dirty="0">
            <a:solidFill>
              <a:schemeClr val="tx1"/>
            </a:solidFill>
          </a:endParaRPr>
        </a:p>
      </dgm:t>
    </dgm:pt>
    <dgm:pt modelId="{404C80E8-4F16-4243-86AC-6160690F2DB8}" type="parTrans" cxnId="{9764A7FB-C84B-4174-ACA1-2642800D255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E18AEB6-E9BE-48A5-8CA5-ED1083680EF7}" type="sibTrans" cxnId="{9764A7FB-C84B-4174-ACA1-2642800D255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2F54B9F-8A48-4D66-947B-143A97C0E9F4}" type="pres">
      <dgm:prSet presAssocID="{864D513C-496E-45CD-AB3D-613166F4CDDE}" presName="linear" presStyleCnt="0">
        <dgm:presLayoutVars>
          <dgm:animLvl val="lvl"/>
          <dgm:resizeHandles val="exact"/>
        </dgm:presLayoutVars>
      </dgm:prSet>
      <dgm:spPr/>
    </dgm:pt>
    <dgm:pt modelId="{C6B58C68-A0DC-44B9-A39E-14CB051A4BBF}" type="pres">
      <dgm:prSet presAssocID="{C4314EFB-2A89-47FA-AF47-D888D1CB2A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0FF310-6D7D-4CAC-88CE-2E76B40EFA18}" type="pres">
      <dgm:prSet presAssocID="{6C4A307B-6B28-4654-9C91-9D535935DC2F}" presName="spacer" presStyleCnt="0"/>
      <dgm:spPr/>
    </dgm:pt>
    <dgm:pt modelId="{C65C2463-8027-466A-A87B-3C3264DCD128}" type="pres">
      <dgm:prSet presAssocID="{CDE40375-EBA1-4373-86AB-C7C609D4B0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4A8851-95D9-44EB-A62B-A4412F102BE2}" type="pres">
      <dgm:prSet presAssocID="{1D64E615-1250-4ADA-AD56-F706F2A256A6}" presName="spacer" presStyleCnt="0"/>
      <dgm:spPr/>
    </dgm:pt>
    <dgm:pt modelId="{03488466-AC3E-4303-A4C0-368EF5EBA227}" type="pres">
      <dgm:prSet presAssocID="{F0211F8C-C4AA-4EF2-AB09-D6330939EB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A4FD19-C8D7-43E7-A2AC-0865BC211D07}" type="presOf" srcId="{F0211F8C-C4AA-4EF2-AB09-D6330939EB0C}" destId="{03488466-AC3E-4303-A4C0-368EF5EBA227}" srcOrd="0" destOrd="0" presId="urn:microsoft.com/office/officeart/2005/8/layout/vList2"/>
    <dgm:cxn modelId="{5345D020-DD37-4C12-A315-D07930D9CE30}" srcId="{864D513C-496E-45CD-AB3D-613166F4CDDE}" destId="{C4314EFB-2A89-47FA-AF47-D888D1CB2AB3}" srcOrd="0" destOrd="0" parTransId="{89E4F42F-24AA-485A-BE68-C81B8F9F41CF}" sibTransId="{6C4A307B-6B28-4654-9C91-9D535935DC2F}"/>
    <dgm:cxn modelId="{6EFB3840-F9B4-4A28-AFDE-41517FF9B22A}" type="presOf" srcId="{C4314EFB-2A89-47FA-AF47-D888D1CB2AB3}" destId="{C6B58C68-A0DC-44B9-A39E-14CB051A4BBF}" srcOrd="0" destOrd="0" presId="urn:microsoft.com/office/officeart/2005/8/layout/vList2"/>
    <dgm:cxn modelId="{E9674F5E-D002-4A65-813E-9ED268313F09}" type="presOf" srcId="{864D513C-496E-45CD-AB3D-613166F4CDDE}" destId="{A2F54B9F-8A48-4D66-947B-143A97C0E9F4}" srcOrd="0" destOrd="0" presId="urn:microsoft.com/office/officeart/2005/8/layout/vList2"/>
    <dgm:cxn modelId="{AF78D248-2DC6-4045-BFC9-5A6C02BD9476}" srcId="{864D513C-496E-45CD-AB3D-613166F4CDDE}" destId="{CDE40375-EBA1-4373-86AB-C7C609D4B0D1}" srcOrd="1" destOrd="0" parTransId="{D5219317-7C0F-4D32-BA9E-5255B3E632B3}" sibTransId="{1D64E615-1250-4ADA-AD56-F706F2A256A6}"/>
    <dgm:cxn modelId="{FD83D4A3-5526-4714-82D6-60A4C1235078}" type="presOf" srcId="{CDE40375-EBA1-4373-86AB-C7C609D4B0D1}" destId="{C65C2463-8027-466A-A87B-3C3264DCD128}" srcOrd="0" destOrd="0" presId="urn:microsoft.com/office/officeart/2005/8/layout/vList2"/>
    <dgm:cxn modelId="{9764A7FB-C84B-4174-ACA1-2642800D2550}" srcId="{864D513C-496E-45CD-AB3D-613166F4CDDE}" destId="{F0211F8C-C4AA-4EF2-AB09-D6330939EB0C}" srcOrd="2" destOrd="0" parTransId="{404C80E8-4F16-4243-86AC-6160690F2DB8}" sibTransId="{2E18AEB6-E9BE-48A5-8CA5-ED1083680EF7}"/>
    <dgm:cxn modelId="{85C1D88E-43B6-4E73-ACC9-D00537FBF560}" type="presParOf" srcId="{A2F54B9F-8A48-4D66-947B-143A97C0E9F4}" destId="{C6B58C68-A0DC-44B9-A39E-14CB051A4BBF}" srcOrd="0" destOrd="0" presId="urn:microsoft.com/office/officeart/2005/8/layout/vList2"/>
    <dgm:cxn modelId="{9D5F66F5-2514-4A27-A014-BC08499CE447}" type="presParOf" srcId="{A2F54B9F-8A48-4D66-947B-143A97C0E9F4}" destId="{660FF310-6D7D-4CAC-88CE-2E76B40EFA18}" srcOrd="1" destOrd="0" presId="urn:microsoft.com/office/officeart/2005/8/layout/vList2"/>
    <dgm:cxn modelId="{AAE14B5E-8BB7-4687-BF5E-242A841EFA89}" type="presParOf" srcId="{A2F54B9F-8A48-4D66-947B-143A97C0E9F4}" destId="{C65C2463-8027-466A-A87B-3C3264DCD128}" srcOrd="2" destOrd="0" presId="urn:microsoft.com/office/officeart/2005/8/layout/vList2"/>
    <dgm:cxn modelId="{B1120208-8A20-4800-827C-954D5D9FC2A9}" type="presParOf" srcId="{A2F54B9F-8A48-4D66-947B-143A97C0E9F4}" destId="{7A4A8851-95D9-44EB-A62B-A4412F102BE2}" srcOrd="3" destOrd="0" presId="urn:microsoft.com/office/officeart/2005/8/layout/vList2"/>
    <dgm:cxn modelId="{8940956E-67B3-4EF6-BEC6-2CA54BB79CA0}" type="presParOf" srcId="{A2F54B9F-8A48-4D66-947B-143A97C0E9F4}" destId="{03488466-AC3E-4303-A4C0-368EF5EBA2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49081-EFC8-48F5-B993-AE5E179C506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DEEDB3E-3570-4AD0-A781-500CE20394FC}">
      <dgm:prSet phldrT="[Text]"/>
      <dgm:spPr>
        <a:solidFill>
          <a:srgbClr val="92D050"/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Mr. </a:t>
          </a:r>
          <a:r>
            <a:rPr lang="en-US" b="1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Nilanjan</a:t>
          </a:r>
          <a:r>
            <a:rPr lang="en-US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Kundu</a:t>
          </a:r>
          <a:r>
            <a:rPr lang="en-US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, ADIT</a:t>
          </a:r>
        </a:p>
      </dgm:t>
    </dgm:pt>
    <dgm:pt modelId="{8CF732D0-CFD6-4856-815B-13EE6BFFFA93}" type="parTrans" cxnId="{19D2D2CB-F94F-415C-B982-E053749FAE15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3FD04493-FB51-4FDC-90C5-734B45CF99C1}" type="sibTrans" cxnId="{19D2D2CB-F94F-415C-B982-E053749FAE15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DC5DA718-D6F6-4ED9-9352-4B647CC8A19A}">
      <dgm:prSet phldrT="[Text]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Mr. </a:t>
          </a:r>
          <a:r>
            <a:rPr lang="en-US" b="1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Arindam</a:t>
          </a:r>
          <a:r>
            <a:rPr lang="en-US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 </a:t>
          </a:r>
          <a:r>
            <a:rPr lang="en-US" b="1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Acharyya</a:t>
          </a:r>
          <a:r>
            <a:rPr lang="en-US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, Principal, Govt. ITI, </a:t>
          </a:r>
          <a:r>
            <a:rPr lang="en-US" b="1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Haldia</a:t>
          </a:r>
          <a:endParaRPr lang="en-US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7B9727D3-51B5-4DC8-B157-7D697EFDBD90}" type="parTrans" cxnId="{3874849D-D913-4539-BFD8-27A3B1C12905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757CA79D-B580-45EB-AD26-ED905BA5A4EA}" type="sibTrans" cxnId="{3874849D-D913-4539-BFD8-27A3B1C12905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FDE105EA-E63A-404E-BBF3-2632C0329A31}">
      <dgm:prSet phldr="0"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Mr. Arnab Acharyya, ITI Specialist, SPIU</a:t>
          </a:r>
          <a:endParaRPr lang="en-US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24ABEA51-EFCB-4C4A-83E3-2554030A222D}" type="parTrans" cxnId="{8CC60469-115E-4192-B5CB-547F3F58F7C0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5AED4EBE-25EE-4F1D-BDB7-75206B57FB38}" type="sibTrans" cxnId="{8CC60469-115E-4192-B5CB-547F3F58F7C0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D726C30B-FDB3-4D84-A998-2E6688D32892}" type="pres">
      <dgm:prSet presAssocID="{73E49081-EFC8-48F5-B993-AE5E179C506D}" presName="linear" presStyleCnt="0">
        <dgm:presLayoutVars>
          <dgm:animLvl val="lvl"/>
          <dgm:resizeHandles val="exact"/>
        </dgm:presLayoutVars>
      </dgm:prSet>
      <dgm:spPr/>
    </dgm:pt>
    <dgm:pt modelId="{746501D1-698A-4DDD-8F5C-763FFA68B545}" type="pres">
      <dgm:prSet presAssocID="{7DEEDB3E-3570-4AD0-A781-500CE20394FC}" presName="parentText" presStyleLbl="node1" presStyleIdx="0" presStyleCnt="3" custLinFactY="-1525" custLinFactNeighborY="-100000">
        <dgm:presLayoutVars>
          <dgm:chMax val="0"/>
          <dgm:bulletEnabled val="1"/>
        </dgm:presLayoutVars>
      </dgm:prSet>
      <dgm:spPr/>
    </dgm:pt>
    <dgm:pt modelId="{4027CAF2-60A3-4544-B9C8-58B7FC788F6D}" type="pres">
      <dgm:prSet presAssocID="{3FD04493-FB51-4FDC-90C5-734B45CF99C1}" presName="spacer" presStyleCnt="0"/>
      <dgm:spPr/>
    </dgm:pt>
    <dgm:pt modelId="{55280FC9-0B47-4473-A682-A689BC0E4FF2}" type="pres">
      <dgm:prSet presAssocID="{DC5DA718-D6F6-4ED9-9352-4B647CC8A19A}" presName="parentText" presStyleLbl="node1" presStyleIdx="1" presStyleCnt="3" custLinFactNeighborY="-30709">
        <dgm:presLayoutVars>
          <dgm:chMax val="0"/>
          <dgm:bulletEnabled val="1"/>
        </dgm:presLayoutVars>
      </dgm:prSet>
      <dgm:spPr/>
    </dgm:pt>
    <dgm:pt modelId="{060B364A-76DF-4A28-982F-170E05BC8DE2}" type="pres">
      <dgm:prSet presAssocID="{757CA79D-B580-45EB-AD26-ED905BA5A4EA}" presName="spacer" presStyleCnt="0"/>
      <dgm:spPr/>
    </dgm:pt>
    <dgm:pt modelId="{50DE991F-CA9D-4995-A896-667DB07FDF1A}" type="pres">
      <dgm:prSet presAssocID="{FDE105EA-E63A-404E-BBF3-2632C0329A31}" presName="parentText" presStyleLbl="node1" presStyleIdx="2" presStyleCnt="3" custLinFactNeighborX="141" custLinFactNeighborY="61413">
        <dgm:presLayoutVars>
          <dgm:chMax val="0"/>
          <dgm:bulletEnabled val="1"/>
        </dgm:presLayoutVars>
      </dgm:prSet>
      <dgm:spPr/>
    </dgm:pt>
  </dgm:ptLst>
  <dgm:cxnLst>
    <dgm:cxn modelId="{B935055B-C01B-405C-86D2-94EC9D440E25}" type="presOf" srcId="{DC5DA718-D6F6-4ED9-9352-4B647CC8A19A}" destId="{55280FC9-0B47-4473-A682-A689BC0E4FF2}" srcOrd="0" destOrd="0" presId="urn:microsoft.com/office/officeart/2005/8/layout/vList2"/>
    <dgm:cxn modelId="{633CC446-EB84-4413-876A-A8CC636E947C}" type="presOf" srcId="{FDE105EA-E63A-404E-BBF3-2632C0329A31}" destId="{50DE991F-CA9D-4995-A896-667DB07FDF1A}" srcOrd="0" destOrd="0" presId="urn:microsoft.com/office/officeart/2005/8/layout/vList2"/>
    <dgm:cxn modelId="{8CC60469-115E-4192-B5CB-547F3F58F7C0}" srcId="{73E49081-EFC8-48F5-B993-AE5E179C506D}" destId="{FDE105EA-E63A-404E-BBF3-2632C0329A31}" srcOrd="2" destOrd="0" parTransId="{24ABEA51-EFCB-4C4A-83E3-2554030A222D}" sibTransId="{5AED4EBE-25EE-4F1D-BDB7-75206B57FB38}"/>
    <dgm:cxn modelId="{3874849D-D913-4539-BFD8-27A3B1C12905}" srcId="{73E49081-EFC8-48F5-B993-AE5E179C506D}" destId="{DC5DA718-D6F6-4ED9-9352-4B647CC8A19A}" srcOrd="1" destOrd="0" parTransId="{7B9727D3-51B5-4DC8-B157-7D697EFDBD90}" sibTransId="{757CA79D-B580-45EB-AD26-ED905BA5A4EA}"/>
    <dgm:cxn modelId="{19D2D2CB-F94F-415C-B982-E053749FAE15}" srcId="{73E49081-EFC8-48F5-B993-AE5E179C506D}" destId="{7DEEDB3E-3570-4AD0-A781-500CE20394FC}" srcOrd="0" destOrd="0" parTransId="{8CF732D0-CFD6-4856-815B-13EE6BFFFA93}" sibTransId="{3FD04493-FB51-4FDC-90C5-734B45CF99C1}"/>
    <dgm:cxn modelId="{FE036EE8-FF74-46F0-B60B-F9DEA35EEAA2}" type="presOf" srcId="{7DEEDB3E-3570-4AD0-A781-500CE20394FC}" destId="{746501D1-698A-4DDD-8F5C-763FFA68B545}" srcOrd="0" destOrd="0" presId="urn:microsoft.com/office/officeart/2005/8/layout/vList2"/>
    <dgm:cxn modelId="{DDD52BFB-EAF7-468A-B86E-DD90A5A82E60}" type="presOf" srcId="{73E49081-EFC8-48F5-B993-AE5E179C506D}" destId="{D726C30B-FDB3-4D84-A998-2E6688D32892}" srcOrd="0" destOrd="0" presId="urn:microsoft.com/office/officeart/2005/8/layout/vList2"/>
    <dgm:cxn modelId="{99D172AF-1E85-478E-9F2A-A2DE67127090}" type="presParOf" srcId="{D726C30B-FDB3-4D84-A998-2E6688D32892}" destId="{746501D1-698A-4DDD-8F5C-763FFA68B545}" srcOrd="0" destOrd="0" presId="urn:microsoft.com/office/officeart/2005/8/layout/vList2"/>
    <dgm:cxn modelId="{D3B21566-9DD8-4063-BF12-F9EAAD77E6CC}" type="presParOf" srcId="{D726C30B-FDB3-4D84-A998-2E6688D32892}" destId="{4027CAF2-60A3-4544-B9C8-58B7FC788F6D}" srcOrd="1" destOrd="0" presId="urn:microsoft.com/office/officeart/2005/8/layout/vList2"/>
    <dgm:cxn modelId="{F1116B69-7F84-4781-8DA5-8DCD63B5DA03}" type="presParOf" srcId="{D726C30B-FDB3-4D84-A998-2E6688D32892}" destId="{55280FC9-0B47-4473-A682-A689BC0E4FF2}" srcOrd="2" destOrd="0" presId="urn:microsoft.com/office/officeart/2005/8/layout/vList2"/>
    <dgm:cxn modelId="{60F0A519-E2A1-4127-9375-F53935F14FC8}" type="presParOf" srcId="{D726C30B-FDB3-4D84-A998-2E6688D32892}" destId="{060B364A-76DF-4A28-982F-170E05BC8DE2}" srcOrd="3" destOrd="0" presId="urn:microsoft.com/office/officeart/2005/8/layout/vList2"/>
    <dgm:cxn modelId="{44995BFB-8C70-4687-8DC8-08EA72476B7D}" type="presParOf" srcId="{D726C30B-FDB3-4D84-A998-2E6688D32892}" destId="{50DE991F-CA9D-4995-A896-667DB07FDF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FCBADE-E35F-4DB5-A6AB-4A54B1312991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AAE67-7508-4BC5-B75E-4AE5BD1BA8E2}">
      <dgm:prSet phldrT="[Text]" phldr="0" custT="1"/>
      <dgm:spPr/>
      <dgm:t>
        <a:bodyPr/>
        <a:lstStyle/>
        <a:p>
          <a:pPr rtl="0"/>
          <a:r>
            <a:rPr lang="en-US" sz="2800" b="1" dirty="0">
              <a:latin typeface="Arial" pitchFamily="34" charset="0"/>
              <a:cs typeface="Arial" pitchFamily="34" charset="0"/>
            </a:rPr>
            <a:t>Mr. </a:t>
          </a:r>
          <a:r>
            <a:rPr lang="en-US" sz="2800" b="1" dirty="0" err="1">
              <a:latin typeface="Arial" pitchFamily="34" charset="0"/>
              <a:cs typeface="Arial" pitchFamily="34" charset="0"/>
            </a:rPr>
            <a:t>Ramesh</a:t>
          </a:r>
          <a:r>
            <a:rPr lang="en-US" sz="2800" b="1" dirty="0">
              <a:latin typeface="Arial" pitchFamily="34" charset="0"/>
              <a:cs typeface="Arial" pitchFamily="34" charset="0"/>
            </a:rPr>
            <a:t> </a:t>
          </a:r>
          <a:r>
            <a:rPr lang="en-US" sz="2800" b="1" dirty="0" err="1">
              <a:latin typeface="Arial" pitchFamily="34" charset="0"/>
              <a:cs typeface="Arial" pitchFamily="34" charset="0"/>
            </a:rPr>
            <a:t>Venkatraman</a:t>
          </a:r>
          <a:r>
            <a:rPr lang="en-US" sz="2800" b="1" dirty="0">
              <a:latin typeface="Arial" pitchFamily="34" charset="0"/>
              <a:cs typeface="Arial" pitchFamily="34" charset="0"/>
            </a:rPr>
            <a:t> as BITS Faculty Mentor</a:t>
          </a:r>
        </a:p>
      </dgm:t>
    </dgm:pt>
    <dgm:pt modelId="{ADB01A0B-897E-476A-BC9E-42C4967042FC}" type="parTrans" cxnId="{C3FF53DB-BB6B-4F84-8850-696F67DEB91B}">
      <dgm:prSet/>
      <dgm:spPr/>
      <dgm:t>
        <a:bodyPr/>
        <a:lstStyle/>
        <a:p>
          <a:endParaRPr lang="en-US" b="1">
            <a:latin typeface="Arial" pitchFamily="34" charset="0"/>
            <a:cs typeface="Arial" pitchFamily="34" charset="0"/>
          </a:endParaRPr>
        </a:p>
      </dgm:t>
    </dgm:pt>
    <dgm:pt modelId="{868C64B4-4FD3-41B6-AAB4-80AA70E105EC}" type="sibTrans" cxnId="{C3FF53DB-BB6B-4F84-8850-696F67DEB91B}">
      <dgm:prSet/>
      <dgm:spPr/>
      <dgm:t>
        <a:bodyPr/>
        <a:lstStyle/>
        <a:p>
          <a:endParaRPr lang="en-US" b="1">
            <a:latin typeface="Arial" pitchFamily="34" charset="0"/>
            <a:cs typeface="Arial" pitchFamily="34" charset="0"/>
          </a:endParaRPr>
        </a:p>
      </dgm:t>
    </dgm:pt>
    <dgm:pt modelId="{1E288E43-7FF0-4B68-9B8A-8030107CDA41}" type="pres">
      <dgm:prSet presAssocID="{37FCBADE-E35F-4DB5-A6AB-4A54B1312991}" presName="diagram" presStyleCnt="0">
        <dgm:presLayoutVars>
          <dgm:dir/>
          <dgm:resizeHandles val="exact"/>
        </dgm:presLayoutVars>
      </dgm:prSet>
      <dgm:spPr/>
    </dgm:pt>
    <dgm:pt modelId="{8896575F-F4A9-46E7-87AA-D1FE8D52266D}" type="pres">
      <dgm:prSet presAssocID="{B26AAE67-7508-4BC5-B75E-4AE5BD1BA8E2}" presName="node" presStyleLbl="node1" presStyleIdx="0" presStyleCnt="1" custScaleX="739350" custLinFactNeighborX="-81120" custLinFactNeighborY="-57381">
        <dgm:presLayoutVars>
          <dgm:bulletEnabled val="1"/>
        </dgm:presLayoutVars>
      </dgm:prSet>
      <dgm:spPr/>
    </dgm:pt>
  </dgm:ptLst>
  <dgm:cxnLst>
    <dgm:cxn modelId="{0AFF3E8E-B8D0-464D-AEF6-AF88909A0E4B}" type="presOf" srcId="{B26AAE67-7508-4BC5-B75E-4AE5BD1BA8E2}" destId="{8896575F-F4A9-46E7-87AA-D1FE8D52266D}" srcOrd="0" destOrd="0" presId="urn:microsoft.com/office/officeart/2005/8/layout/default#1"/>
    <dgm:cxn modelId="{98890B93-6242-473A-83C4-8A94FD9F2E94}" type="presOf" srcId="{37FCBADE-E35F-4DB5-A6AB-4A54B1312991}" destId="{1E288E43-7FF0-4B68-9B8A-8030107CDA41}" srcOrd="0" destOrd="0" presId="urn:microsoft.com/office/officeart/2005/8/layout/default#1"/>
    <dgm:cxn modelId="{C3FF53DB-BB6B-4F84-8850-696F67DEB91B}" srcId="{37FCBADE-E35F-4DB5-A6AB-4A54B1312991}" destId="{B26AAE67-7508-4BC5-B75E-4AE5BD1BA8E2}" srcOrd="0" destOrd="0" parTransId="{ADB01A0B-897E-476A-BC9E-42C4967042FC}" sibTransId="{868C64B4-4FD3-41B6-AAB4-80AA70E105EC}"/>
    <dgm:cxn modelId="{AC1C3E0B-B2D1-42C9-AAF7-28280F46B2B7}" type="presParOf" srcId="{1E288E43-7FF0-4B68-9B8A-8030107CDA41}" destId="{8896575F-F4A9-46E7-87AA-D1FE8D52266D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74A41-EA51-4013-940C-A2A829A42B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398772-D1D5-4C18-9435-E1C1702B8E71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Saibal Sengupta, JDIT</a:t>
          </a:r>
        </a:p>
      </dgm:t>
    </dgm:pt>
    <dgm:pt modelId="{18F483F6-2FD4-458E-9022-D398D21B3576}" type="parTrans" cxnId="{E69C3F43-9DC1-408C-95E7-3BE9756757DA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BE93A4DA-9D1D-47AC-ABBA-CF1B8E0F49EF}" type="sibTrans" cxnId="{E69C3F43-9DC1-408C-95E7-3BE9756757DA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79B28429-BC4C-417F-AB12-664061D32BA2}">
      <dgm:prSet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Narayan Chandra Mandal, DDIT</a:t>
          </a:r>
        </a:p>
      </dgm:t>
    </dgm:pt>
    <dgm:pt modelId="{FBB491CF-6A43-4096-AA5B-7D7638B631A2}" type="parTrans" cxnId="{EF7B6214-84FE-4E67-9C17-30711841C2B0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5B3772F0-51D1-4A81-8962-7E86D2762B7B}" type="sibTrans" cxnId="{EF7B6214-84FE-4E67-9C17-30711841C2B0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83997810-3801-4913-A9AC-C9427F63581E}">
      <dgm:prSet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</a:t>
          </a:r>
          <a:r>
            <a:rPr lang="en-US" sz="2400" b="1" dirty="0" err="1">
              <a:solidFill>
                <a:schemeClr val="tx1"/>
              </a:solidFill>
              <a:latin typeface="Arial" pitchFamily="34" charset="0"/>
              <a:cs typeface="Arial" pitchFamily="34" charset="0"/>
            </a:rPr>
            <a:t>Angsujit</a:t>
          </a:r>
          <a:r>
            <a: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Das, DDIT</a:t>
          </a:r>
        </a:p>
      </dgm:t>
    </dgm:pt>
    <dgm:pt modelId="{4B33246D-30E0-4E93-BF62-8994EE3C6AAF}" type="parTrans" cxnId="{B816523A-A296-41B2-8214-CCF3526B2DEC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CC41E1CD-7078-4F4A-8330-63F9530DA3F9}" type="sibTrans" cxnId="{B816523A-A296-41B2-8214-CCF3526B2DEC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F3B4C21D-F6B2-4F79-AB12-2A86F9A96EAC}">
      <dgm:prSet phldr="0"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Sanjib Mondal, DDIT</a:t>
          </a:r>
        </a:p>
      </dgm:t>
    </dgm:pt>
    <dgm:pt modelId="{F49B2C76-0632-4697-8622-51A62A73BD3A}" type="parTrans" cxnId="{6B8E959A-F542-453B-973E-A0040C7144B0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415754BD-2ABF-4F89-B64B-046ED25E8EBA}" type="sibTrans" cxnId="{6B8E959A-F542-453B-973E-A0040C7144B0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BFC0B101-AEA9-4D6F-811E-696B594D7845}">
      <dgm:prSet phldr="0"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Prasenjit Bose, ADIT</a:t>
          </a:r>
        </a:p>
      </dgm:t>
    </dgm:pt>
    <dgm:pt modelId="{77ABB99A-2528-4D71-9F24-11ECF8F374CF}" type="parTrans" cxnId="{DF76AB90-4408-412E-9DBF-3C3173D77617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188B4434-02DB-4E1D-A1A2-BEE5021DD608}" type="sibTrans" cxnId="{DF76AB90-4408-412E-9DBF-3C3173D77617}">
      <dgm:prSet/>
      <dgm:spPr/>
      <dgm:t>
        <a:bodyPr/>
        <a:lstStyle/>
        <a:p>
          <a:endParaRPr lang="en-US" sz="2400" b="1">
            <a:latin typeface="Arial" pitchFamily="34" charset="0"/>
            <a:cs typeface="Arial" pitchFamily="34" charset="0"/>
          </a:endParaRPr>
        </a:p>
      </dgm:t>
    </dgm:pt>
    <dgm:pt modelId="{4DD69362-24EF-4979-8E27-05A3108506BC}" type="pres">
      <dgm:prSet presAssocID="{69974A41-EA51-4013-940C-A2A829A42BBA}" presName="linear" presStyleCnt="0">
        <dgm:presLayoutVars>
          <dgm:animLvl val="lvl"/>
          <dgm:resizeHandles val="exact"/>
        </dgm:presLayoutVars>
      </dgm:prSet>
      <dgm:spPr/>
    </dgm:pt>
    <dgm:pt modelId="{23566E99-CD06-44B3-86D2-FB3A4931D08B}" type="pres">
      <dgm:prSet presAssocID="{64398772-D1D5-4C18-9435-E1C1702B8E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B31ECD-6CBC-4957-81EC-0AC37EA4CA0D}" type="pres">
      <dgm:prSet presAssocID="{BE93A4DA-9D1D-47AC-ABBA-CF1B8E0F49EF}" presName="spacer" presStyleCnt="0"/>
      <dgm:spPr/>
    </dgm:pt>
    <dgm:pt modelId="{89D97524-A4E8-406B-8A0E-39766FA0CFF5}" type="pres">
      <dgm:prSet presAssocID="{79B28429-BC4C-417F-AB12-664061D32B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9560CB-5ECF-4070-87D9-7BD1395A0882}" type="pres">
      <dgm:prSet presAssocID="{5B3772F0-51D1-4A81-8962-7E86D2762B7B}" presName="spacer" presStyleCnt="0"/>
      <dgm:spPr/>
    </dgm:pt>
    <dgm:pt modelId="{7B5BCA52-19FC-40F7-895C-E807B83B9448}" type="pres">
      <dgm:prSet presAssocID="{F3B4C21D-F6B2-4F79-AB12-2A86F9A96E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56DB60-C99C-4462-8ACB-81ACE016FCF9}" type="pres">
      <dgm:prSet presAssocID="{415754BD-2ABF-4F89-B64B-046ED25E8EBA}" presName="spacer" presStyleCnt="0"/>
      <dgm:spPr/>
    </dgm:pt>
    <dgm:pt modelId="{E374FBAB-A902-477E-B7F7-48E2A446E48F}" type="pres">
      <dgm:prSet presAssocID="{83997810-3801-4913-A9AC-C9427F6358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102D43-8B18-408D-A036-9E159CA28916}" type="pres">
      <dgm:prSet presAssocID="{CC41E1CD-7078-4F4A-8330-63F9530DA3F9}" presName="spacer" presStyleCnt="0"/>
      <dgm:spPr/>
    </dgm:pt>
    <dgm:pt modelId="{B454CF56-2242-4B16-B2B7-24CB3AD78220}" type="pres">
      <dgm:prSet presAssocID="{BFC0B101-AEA9-4D6F-811E-696B594D784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F7B6214-84FE-4E67-9C17-30711841C2B0}" srcId="{69974A41-EA51-4013-940C-A2A829A42BBA}" destId="{79B28429-BC4C-417F-AB12-664061D32BA2}" srcOrd="1" destOrd="0" parTransId="{FBB491CF-6A43-4096-AA5B-7D7638B631A2}" sibTransId="{5B3772F0-51D1-4A81-8962-7E86D2762B7B}"/>
    <dgm:cxn modelId="{A5D43834-2DC6-4159-A852-39F2E52492E7}" type="presOf" srcId="{F3B4C21D-F6B2-4F79-AB12-2A86F9A96EAC}" destId="{7B5BCA52-19FC-40F7-895C-E807B83B9448}" srcOrd="0" destOrd="0" presId="urn:microsoft.com/office/officeart/2005/8/layout/vList2"/>
    <dgm:cxn modelId="{B816523A-A296-41B2-8214-CCF3526B2DEC}" srcId="{69974A41-EA51-4013-940C-A2A829A42BBA}" destId="{83997810-3801-4913-A9AC-C9427F63581E}" srcOrd="3" destOrd="0" parTransId="{4B33246D-30E0-4E93-BF62-8994EE3C6AAF}" sibTransId="{CC41E1CD-7078-4F4A-8330-63F9530DA3F9}"/>
    <dgm:cxn modelId="{B4ED513B-34A2-4E37-A3D1-2B31EA1DA3FF}" type="presOf" srcId="{69974A41-EA51-4013-940C-A2A829A42BBA}" destId="{4DD69362-24EF-4979-8E27-05A3108506BC}" srcOrd="0" destOrd="0" presId="urn:microsoft.com/office/officeart/2005/8/layout/vList2"/>
    <dgm:cxn modelId="{5A7B3843-8F02-49C4-8632-2D243570CF09}" type="presOf" srcId="{64398772-D1D5-4C18-9435-E1C1702B8E71}" destId="{23566E99-CD06-44B3-86D2-FB3A4931D08B}" srcOrd="0" destOrd="0" presId="urn:microsoft.com/office/officeart/2005/8/layout/vList2"/>
    <dgm:cxn modelId="{E69C3F43-9DC1-408C-95E7-3BE9756757DA}" srcId="{69974A41-EA51-4013-940C-A2A829A42BBA}" destId="{64398772-D1D5-4C18-9435-E1C1702B8E71}" srcOrd="0" destOrd="0" parTransId="{18F483F6-2FD4-458E-9022-D398D21B3576}" sibTransId="{BE93A4DA-9D1D-47AC-ABBA-CF1B8E0F49EF}"/>
    <dgm:cxn modelId="{EA044A7E-6EC4-46CD-8332-B38086A32BCB}" type="presOf" srcId="{BFC0B101-AEA9-4D6F-811E-696B594D7845}" destId="{B454CF56-2242-4B16-B2B7-24CB3AD78220}" srcOrd="0" destOrd="0" presId="urn:microsoft.com/office/officeart/2005/8/layout/vList2"/>
    <dgm:cxn modelId="{DF76AB90-4408-412E-9DBF-3C3173D77617}" srcId="{69974A41-EA51-4013-940C-A2A829A42BBA}" destId="{BFC0B101-AEA9-4D6F-811E-696B594D7845}" srcOrd="4" destOrd="0" parTransId="{77ABB99A-2528-4D71-9F24-11ECF8F374CF}" sibTransId="{188B4434-02DB-4E1D-A1A2-BEE5021DD608}"/>
    <dgm:cxn modelId="{83FCE598-CF0E-4131-87FE-C73E983EA02E}" type="presOf" srcId="{83997810-3801-4913-A9AC-C9427F63581E}" destId="{E374FBAB-A902-477E-B7F7-48E2A446E48F}" srcOrd="0" destOrd="0" presId="urn:microsoft.com/office/officeart/2005/8/layout/vList2"/>
    <dgm:cxn modelId="{6B8E959A-F542-453B-973E-A0040C7144B0}" srcId="{69974A41-EA51-4013-940C-A2A829A42BBA}" destId="{F3B4C21D-F6B2-4F79-AB12-2A86F9A96EAC}" srcOrd="2" destOrd="0" parTransId="{F49B2C76-0632-4697-8622-51A62A73BD3A}" sibTransId="{415754BD-2ABF-4F89-B64B-046ED25E8EBA}"/>
    <dgm:cxn modelId="{1989CEE4-1F45-4605-BFBC-58E5DDA5336B}" type="presOf" srcId="{79B28429-BC4C-417F-AB12-664061D32BA2}" destId="{89D97524-A4E8-406B-8A0E-39766FA0CFF5}" srcOrd="0" destOrd="0" presId="urn:microsoft.com/office/officeart/2005/8/layout/vList2"/>
    <dgm:cxn modelId="{AA874157-FA34-4972-9100-EE325C0306B2}" type="presParOf" srcId="{4DD69362-24EF-4979-8E27-05A3108506BC}" destId="{23566E99-CD06-44B3-86D2-FB3A4931D08B}" srcOrd="0" destOrd="0" presId="urn:microsoft.com/office/officeart/2005/8/layout/vList2"/>
    <dgm:cxn modelId="{A967C64C-3D47-48D2-9059-53C5F50313A8}" type="presParOf" srcId="{4DD69362-24EF-4979-8E27-05A3108506BC}" destId="{78B31ECD-6CBC-4957-81EC-0AC37EA4CA0D}" srcOrd="1" destOrd="0" presId="urn:microsoft.com/office/officeart/2005/8/layout/vList2"/>
    <dgm:cxn modelId="{B1CF3098-36BE-448A-B93B-A09DA16F619F}" type="presParOf" srcId="{4DD69362-24EF-4979-8E27-05A3108506BC}" destId="{89D97524-A4E8-406B-8A0E-39766FA0CFF5}" srcOrd="2" destOrd="0" presId="urn:microsoft.com/office/officeart/2005/8/layout/vList2"/>
    <dgm:cxn modelId="{CFD0E1C3-D2E2-4314-B8BD-A6F048816C25}" type="presParOf" srcId="{4DD69362-24EF-4979-8E27-05A3108506BC}" destId="{0F9560CB-5ECF-4070-87D9-7BD1395A0882}" srcOrd="3" destOrd="0" presId="urn:microsoft.com/office/officeart/2005/8/layout/vList2"/>
    <dgm:cxn modelId="{8A307411-4C4D-46B6-98FC-29EE919ED2F1}" type="presParOf" srcId="{4DD69362-24EF-4979-8E27-05A3108506BC}" destId="{7B5BCA52-19FC-40F7-895C-E807B83B9448}" srcOrd="4" destOrd="0" presId="urn:microsoft.com/office/officeart/2005/8/layout/vList2"/>
    <dgm:cxn modelId="{C23A52C1-4CAA-498B-BDF6-00C0FD1D7D1B}" type="presParOf" srcId="{4DD69362-24EF-4979-8E27-05A3108506BC}" destId="{1B56DB60-C99C-4462-8ACB-81ACE016FCF9}" srcOrd="5" destOrd="0" presId="urn:microsoft.com/office/officeart/2005/8/layout/vList2"/>
    <dgm:cxn modelId="{F327CC5C-235B-4C40-87BC-F7A1E3964FEA}" type="presParOf" srcId="{4DD69362-24EF-4979-8E27-05A3108506BC}" destId="{E374FBAB-A902-477E-B7F7-48E2A446E48F}" srcOrd="6" destOrd="0" presId="urn:microsoft.com/office/officeart/2005/8/layout/vList2"/>
    <dgm:cxn modelId="{11D014CD-B951-4AFC-8A77-C69E08BA3A36}" type="presParOf" srcId="{4DD69362-24EF-4979-8E27-05A3108506BC}" destId="{AD102D43-8B18-408D-A036-9E159CA28916}" srcOrd="7" destOrd="0" presId="urn:microsoft.com/office/officeart/2005/8/layout/vList2"/>
    <dgm:cxn modelId="{DD462179-6EA4-47E0-8A6C-D1E1AF1EE265}" type="presParOf" srcId="{4DD69362-24EF-4979-8E27-05A3108506BC}" destId="{B454CF56-2242-4B16-B2B7-24CB3AD782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0BE45F-874E-4E8F-85AB-27C51E9BBD89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70C017-D6CC-4DEC-932A-696360BC1C8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Website-link</a:t>
          </a:r>
        </a:p>
      </dgm:t>
    </dgm:pt>
    <dgm:pt modelId="{161C4127-9DEF-402B-88EA-29DD8F33077C}" type="parTrans" cxnId="{4BE4A92F-C25F-44AB-B79C-A90ABE460F23}">
      <dgm:prSet/>
      <dgm:spPr/>
      <dgm:t>
        <a:bodyPr/>
        <a:lstStyle/>
        <a:p>
          <a:endParaRPr lang="en-US"/>
        </a:p>
      </dgm:t>
    </dgm:pt>
    <dgm:pt modelId="{F0C46DAC-0532-4905-B7EB-2E81F9F5CE06}" type="sibTrans" cxnId="{4BE4A92F-C25F-44AB-B79C-A90ABE460F23}">
      <dgm:prSet/>
      <dgm:spPr/>
      <dgm:t>
        <a:bodyPr/>
        <a:lstStyle/>
        <a:p>
          <a:endParaRPr lang="en-US"/>
        </a:p>
      </dgm:t>
    </dgm:pt>
    <dgm:pt modelId="{856148E8-8861-4A8E-A976-4000BD2FBCD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        </a:t>
          </a:r>
          <a:r>
            <a:rPr lang="en-IN" b="1" dirty="0">
              <a:solidFill>
                <a:schemeClr val="tx1"/>
              </a:solidFill>
              <a:hlinkClick xmlns:r="http://schemas.openxmlformats.org/officeDocument/2006/relationships" r:id="rId1"/>
            </a:rPr>
            <a:t>https://iti-monitoring-framework.000webhostapp.com/</a:t>
          </a:r>
          <a:endParaRPr lang="en-US" b="1" dirty="0">
            <a:solidFill>
              <a:schemeClr val="tx1"/>
            </a:solidFill>
          </a:endParaRPr>
        </a:p>
      </dgm:t>
    </dgm:pt>
    <dgm:pt modelId="{DE84BE33-0DBC-468B-BADA-DADA6170928A}" type="sibTrans" cxnId="{618624AE-AA14-40FA-9330-270F0F5114B9}">
      <dgm:prSet/>
      <dgm:spPr/>
      <dgm:t>
        <a:bodyPr/>
        <a:lstStyle/>
        <a:p>
          <a:endParaRPr lang="en-US"/>
        </a:p>
      </dgm:t>
    </dgm:pt>
    <dgm:pt modelId="{61936681-7F35-4EE6-8120-BB156D51F2D8}" type="parTrans" cxnId="{618624AE-AA14-40FA-9330-270F0F5114B9}">
      <dgm:prSet/>
      <dgm:spPr/>
      <dgm:t>
        <a:bodyPr/>
        <a:lstStyle/>
        <a:p>
          <a:endParaRPr lang="en-US"/>
        </a:p>
      </dgm:t>
    </dgm:pt>
    <dgm:pt modelId="{0DE8D25E-7FAE-4BF5-A26E-67FE26AA8493}" type="pres">
      <dgm:prSet presAssocID="{3A0BE45F-874E-4E8F-85AB-27C51E9BBD8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1D4CA92-1ACF-41AA-BE48-63D52AAD9953}" type="pres">
      <dgm:prSet presAssocID="{AE70C017-D6CC-4DEC-932A-696360BC1C84}" presName="composite" presStyleCnt="0"/>
      <dgm:spPr/>
    </dgm:pt>
    <dgm:pt modelId="{CDD23F38-5E75-4898-BFA1-4ED8BDB5A819}" type="pres">
      <dgm:prSet presAssocID="{AE70C017-D6CC-4DEC-932A-696360BC1C84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251DE92-F88A-4B86-87ED-47A3F2E9685F}" type="pres">
      <dgm:prSet presAssocID="{AE70C017-D6CC-4DEC-932A-696360BC1C84}" presName="Parent" presStyleLbl="alignNode1" presStyleIdx="0" presStyleCnt="1" custLinFactNeighborX="-40318" custLinFactNeighborY="1746">
        <dgm:presLayoutVars>
          <dgm:chMax val="3"/>
          <dgm:chPref val="3"/>
          <dgm:bulletEnabled val="1"/>
        </dgm:presLayoutVars>
      </dgm:prSet>
      <dgm:spPr/>
    </dgm:pt>
    <dgm:pt modelId="{6C0876A6-12F7-405A-BBF9-AE0B883D3521}" type="pres">
      <dgm:prSet presAssocID="{AE70C017-D6CC-4DEC-932A-696360BC1C84}" presName="Accent" presStyleLbl="parChTrans1D1" presStyleIdx="0" presStyleCnt="1"/>
      <dgm:spPr/>
    </dgm:pt>
  </dgm:ptLst>
  <dgm:cxnLst>
    <dgm:cxn modelId="{B73CF806-3086-4468-AF28-675D59FE8878}" type="presOf" srcId="{AE70C017-D6CC-4DEC-932A-696360BC1C84}" destId="{8251DE92-F88A-4B86-87ED-47A3F2E9685F}" srcOrd="0" destOrd="0" presId="urn:microsoft.com/office/officeart/2011/layout/TabList"/>
    <dgm:cxn modelId="{4BE4A92F-C25F-44AB-B79C-A90ABE460F23}" srcId="{3A0BE45F-874E-4E8F-85AB-27C51E9BBD89}" destId="{AE70C017-D6CC-4DEC-932A-696360BC1C84}" srcOrd="0" destOrd="0" parTransId="{161C4127-9DEF-402B-88EA-29DD8F33077C}" sibTransId="{F0C46DAC-0532-4905-B7EB-2E81F9F5CE06}"/>
    <dgm:cxn modelId="{B718EE8A-9C3E-49D9-8495-8943446B0CF3}" type="presOf" srcId="{3A0BE45F-874E-4E8F-85AB-27C51E9BBD89}" destId="{0DE8D25E-7FAE-4BF5-A26E-67FE26AA8493}" srcOrd="0" destOrd="0" presId="urn:microsoft.com/office/officeart/2011/layout/TabList"/>
    <dgm:cxn modelId="{618624AE-AA14-40FA-9330-270F0F5114B9}" srcId="{AE70C017-D6CC-4DEC-932A-696360BC1C84}" destId="{856148E8-8861-4A8E-A976-4000BD2FBCD2}" srcOrd="0" destOrd="0" parTransId="{61936681-7F35-4EE6-8120-BB156D51F2D8}" sibTransId="{DE84BE33-0DBC-468B-BADA-DADA6170928A}"/>
    <dgm:cxn modelId="{13A9DFD8-A316-4ADD-A917-59C448CCF562}" type="presOf" srcId="{856148E8-8861-4A8E-A976-4000BD2FBCD2}" destId="{CDD23F38-5E75-4898-BFA1-4ED8BDB5A819}" srcOrd="0" destOrd="0" presId="urn:microsoft.com/office/officeart/2011/layout/TabList"/>
    <dgm:cxn modelId="{878B6C54-8F3C-409E-934B-7A25D6AD34A0}" type="presParOf" srcId="{0DE8D25E-7FAE-4BF5-A26E-67FE26AA8493}" destId="{01D4CA92-1ACF-41AA-BE48-63D52AAD9953}" srcOrd="0" destOrd="0" presId="urn:microsoft.com/office/officeart/2011/layout/TabList"/>
    <dgm:cxn modelId="{7BBDA4D4-B66E-44B7-A581-F1691A02B975}" type="presParOf" srcId="{01D4CA92-1ACF-41AA-BE48-63D52AAD9953}" destId="{CDD23F38-5E75-4898-BFA1-4ED8BDB5A819}" srcOrd="0" destOrd="0" presId="urn:microsoft.com/office/officeart/2011/layout/TabList"/>
    <dgm:cxn modelId="{C9317BCB-6E1A-408E-A818-AF84866042A2}" type="presParOf" srcId="{01D4CA92-1ACF-41AA-BE48-63D52AAD9953}" destId="{8251DE92-F88A-4B86-87ED-47A3F2E9685F}" srcOrd="1" destOrd="0" presId="urn:microsoft.com/office/officeart/2011/layout/TabList"/>
    <dgm:cxn modelId="{955C661E-7A67-49E2-BB15-77D6C69E8D2D}" type="presParOf" srcId="{01D4CA92-1ACF-41AA-BE48-63D52AAD9953}" destId="{6C0876A6-12F7-405A-BBF9-AE0B883D3521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58C68-A0DC-44B9-A39E-14CB051A4BBF}">
      <dsp:nvSpPr>
        <dsp:cNvPr id="0" name=""/>
        <dsp:cNvSpPr/>
      </dsp:nvSpPr>
      <dsp:spPr>
        <a:xfrm>
          <a:off x="0" y="35257"/>
          <a:ext cx="10588089" cy="596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</a:t>
          </a:r>
          <a:r>
            <a:rPr lang="en-IN" sz="2400" b="1" i="0" kern="1200" dirty="0" err="1">
              <a:solidFill>
                <a:schemeClr val="tx1"/>
              </a:solidFill>
              <a:latin typeface="Arial" pitchFamily="34" charset="0"/>
              <a:cs typeface="Arial" pitchFamily="34" charset="0"/>
            </a:rPr>
            <a:t>Bappaditya</a:t>
          </a:r>
          <a:r>
            <a:rPr lang="en-IN" sz="2400" b="1" i="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Haldar, DIT</a:t>
          </a:r>
          <a:endParaRPr lang="en-US" sz="24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9128" y="64385"/>
        <a:ext cx="10529833" cy="538444"/>
      </dsp:txXfrm>
    </dsp:sp>
    <dsp:sp modelId="{C65C2463-8027-466A-A87B-3C3264DCD128}">
      <dsp:nvSpPr>
        <dsp:cNvPr id="0" name=""/>
        <dsp:cNvSpPr/>
      </dsp:nvSpPr>
      <dsp:spPr>
        <a:xfrm>
          <a:off x="0" y="701077"/>
          <a:ext cx="10588089" cy="596700"/>
        </a:xfrm>
        <a:prstGeom prst="roundRect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Univers"/>
            </a:rPr>
            <a:t>Mr. Siddhartha Bose, Addl. DIT as Nodal Officer </a:t>
          </a:r>
        </a:p>
      </dsp:txBody>
      <dsp:txXfrm>
        <a:off x="29128" y="730205"/>
        <a:ext cx="10529833" cy="538444"/>
      </dsp:txXfrm>
    </dsp:sp>
    <dsp:sp modelId="{03488466-AC3E-4303-A4C0-368EF5EBA227}">
      <dsp:nvSpPr>
        <dsp:cNvPr id="0" name=""/>
        <dsp:cNvSpPr/>
      </dsp:nvSpPr>
      <dsp:spPr>
        <a:xfrm>
          <a:off x="0" y="1366897"/>
          <a:ext cx="10588089" cy="5967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Univers"/>
            </a:rPr>
            <a:t>Project Guidance: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9128" y="1396025"/>
        <a:ext cx="10529833" cy="53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501D1-698A-4DDD-8F5C-763FFA68B545}">
      <dsp:nvSpPr>
        <dsp:cNvPr id="0" name=""/>
        <dsp:cNvSpPr/>
      </dsp:nvSpPr>
      <dsp:spPr>
        <a:xfrm>
          <a:off x="0" y="0"/>
          <a:ext cx="10068126" cy="60840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Mr. </a:t>
          </a:r>
          <a:r>
            <a:rPr lang="en-US" sz="2600" b="1" kern="1200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Nilanjan</a:t>
          </a:r>
          <a:r>
            <a:rPr lang="en-US" sz="2600" b="1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 </a:t>
          </a:r>
          <a:r>
            <a:rPr lang="en-US" sz="2600" b="1" kern="1200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Kundu</a:t>
          </a:r>
          <a:r>
            <a:rPr lang="en-US" sz="2600" b="1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, ADIT</a:t>
          </a:r>
        </a:p>
      </dsp:txBody>
      <dsp:txXfrm>
        <a:off x="29700" y="29700"/>
        <a:ext cx="10008726" cy="549000"/>
      </dsp:txXfrm>
    </dsp:sp>
    <dsp:sp modelId="{55280FC9-0B47-4473-A682-A689BC0E4FF2}">
      <dsp:nvSpPr>
        <dsp:cNvPr id="0" name=""/>
        <dsp:cNvSpPr/>
      </dsp:nvSpPr>
      <dsp:spPr>
        <a:xfrm>
          <a:off x="0" y="676896"/>
          <a:ext cx="10068126" cy="608400"/>
        </a:xfrm>
        <a:prstGeom prst="roundRect">
          <a:avLst/>
        </a:prstGeom>
        <a:solidFill>
          <a:schemeClr val="accent4">
            <a:hueOff val="-7959467"/>
            <a:satOff val="19677"/>
            <a:lumOff val="1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Mr. </a:t>
          </a:r>
          <a:r>
            <a:rPr lang="en-US" sz="2600" b="1" kern="1200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Arindam</a:t>
          </a:r>
          <a:r>
            <a:rPr lang="en-US" sz="2600" b="1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 </a:t>
          </a:r>
          <a:r>
            <a:rPr lang="en-US" sz="2600" b="1" kern="1200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Acharyya</a:t>
          </a:r>
          <a:r>
            <a:rPr lang="en-US" sz="2600" b="1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, Principal, Govt. ITI, </a:t>
          </a:r>
          <a:r>
            <a:rPr lang="en-US" sz="2600" b="1" kern="1200" dirty="0" err="1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Haldia</a:t>
          </a:r>
          <a:endParaRPr lang="en-US" sz="26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29700" y="706596"/>
        <a:ext cx="10008726" cy="549000"/>
      </dsp:txXfrm>
    </dsp:sp>
    <dsp:sp modelId="{50DE991F-CA9D-4995-A896-667DB07FDF1A}">
      <dsp:nvSpPr>
        <dsp:cNvPr id="0" name=""/>
        <dsp:cNvSpPr/>
      </dsp:nvSpPr>
      <dsp:spPr>
        <a:xfrm>
          <a:off x="0" y="1399782"/>
          <a:ext cx="10068126" cy="608400"/>
        </a:xfrm>
        <a:prstGeom prst="roundRect">
          <a:avLst/>
        </a:prstGeom>
        <a:solidFill>
          <a:schemeClr val="accent4">
            <a:hueOff val="-15918935"/>
            <a:satOff val="39353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Mr. Arnab Acharyya, ITI Specialist, SPIU</a:t>
          </a:r>
          <a:endParaRPr lang="en-US" sz="26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29700" y="1429482"/>
        <a:ext cx="10008726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6575F-F4A9-46E7-87AA-D1FE8D52266D}">
      <dsp:nvSpPr>
        <dsp:cNvPr id="0" name=""/>
        <dsp:cNvSpPr/>
      </dsp:nvSpPr>
      <dsp:spPr>
        <a:xfrm>
          <a:off x="0" y="0"/>
          <a:ext cx="10535054" cy="854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itchFamily="34" charset="0"/>
              <a:cs typeface="Arial" pitchFamily="34" charset="0"/>
            </a:rPr>
            <a:t>Mr. </a:t>
          </a:r>
          <a:r>
            <a:rPr lang="en-US" sz="2800" b="1" kern="1200" dirty="0" err="1">
              <a:latin typeface="Arial" pitchFamily="34" charset="0"/>
              <a:cs typeface="Arial" pitchFamily="34" charset="0"/>
            </a:rPr>
            <a:t>Ramesh</a:t>
          </a:r>
          <a:r>
            <a:rPr lang="en-US" sz="28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sz="2800" b="1" kern="1200" dirty="0" err="1">
              <a:latin typeface="Arial" pitchFamily="34" charset="0"/>
              <a:cs typeface="Arial" pitchFamily="34" charset="0"/>
            </a:rPr>
            <a:t>Venkatraman</a:t>
          </a:r>
          <a:r>
            <a:rPr lang="en-US" sz="2800" b="1" kern="1200" dirty="0">
              <a:latin typeface="Arial" pitchFamily="34" charset="0"/>
              <a:cs typeface="Arial" pitchFamily="34" charset="0"/>
            </a:rPr>
            <a:t> as BITS Faculty Mentor</a:t>
          </a:r>
        </a:p>
      </dsp:txBody>
      <dsp:txXfrm>
        <a:off x="0" y="0"/>
        <a:ext cx="10535054" cy="854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66E99-CD06-44B3-86D2-FB3A4931D08B}">
      <dsp:nvSpPr>
        <dsp:cNvPr id="0" name=""/>
        <dsp:cNvSpPr/>
      </dsp:nvSpPr>
      <dsp:spPr>
        <a:xfrm>
          <a:off x="0" y="37145"/>
          <a:ext cx="10565561" cy="786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Saibal Sengupta, JDIT</a:t>
          </a:r>
        </a:p>
      </dsp:txBody>
      <dsp:txXfrm>
        <a:off x="38381" y="75526"/>
        <a:ext cx="10488799" cy="709478"/>
      </dsp:txXfrm>
    </dsp:sp>
    <dsp:sp modelId="{89D97524-A4E8-406B-8A0E-39766FA0CFF5}">
      <dsp:nvSpPr>
        <dsp:cNvPr id="0" name=""/>
        <dsp:cNvSpPr/>
      </dsp:nvSpPr>
      <dsp:spPr>
        <a:xfrm>
          <a:off x="0" y="944345"/>
          <a:ext cx="10565561" cy="786240"/>
        </a:xfrm>
        <a:prstGeom prst="roundRect">
          <a:avLst/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Narayan Chandra Mandal, DDIT</a:t>
          </a:r>
        </a:p>
      </dsp:txBody>
      <dsp:txXfrm>
        <a:off x="38381" y="982726"/>
        <a:ext cx="10488799" cy="709478"/>
      </dsp:txXfrm>
    </dsp:sp>
    <dsp:sp modelId="{7B5BCA52-19FC-40F7-895C-E807B83B9448}">
      <dsp:nvSpPr>
        <dsp:cNvPr id="0" name=""/>
        <dsp:cNvSpPr/>
      </dsp:nvSpPr>
      <dsp:spPr>
        <a:xfrm>
          <a:off x="0" y="1851545"/>
          <a:ext cx="10565561" cy="786240"/>
        </a:xfrm>
        <a:prstGeom prst="roundRect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Sanjib Mondal, DDIT</a:t>
          </a:r>
        </a:p>
      </dsp:txBody>
      <dsp:txXfrm>
        <a:off x="38381" y="1889926"/>
        <a:ext cx="10488799" cy="709478"/>
      </dsp:txXfrm>
    </dsp:sp>
    <dsp:sp modelId="{E374FBAB-A902-477E-B7F7-48E2A446E48F}">
      <dsp:nvSpPr>
        <dsp:cNvPr id="0" name=""/>
        <dsp:cNvSpPr/>
      </dsp:nvSpPr>
      <dsp:spPr>
        <a:xfrm>
          <a:off x="0" y="2758745"/>
          <a:ext cx="10565561" cy="786240"/>
        </a:xfrm>
        <a:prstGeom prst="roundRect">
          <a:avLst/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</a:t>
          </a:r>
          <a:r>
            <a:rPr lang="en-US" sz="2400" b="1" kern="1200" dirty="0" err="1">
              <a:solidFill>
                <a:schemeClr val="tx1"/>
              </a:solidFill>
              <a:latin typeface="Arial" pitchFamily="34" charset="0"/>
              <a:cs typeface="Arial" pitchFamily="34" charset="0"/>
            </a:rPr>
            <a:t>Angsujit</a:t>
          </a:r>
          <a:r>
            <a:rPr lang="en-US" sz="24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Das, DDIT</a:t>
          </a:r>
        </a:p>
      </dsp:txBody>
      <dsp:txXfrm>
        <a:off x="38381" y="2797126"/>
        <a:ext cx="10488799" cy="709478"/>
      </dsp:txXfrm>
    </dsp:sp>
    <dsp:sp modelId="{B454CF56-2242-4B16-B2B7-24CB3AD78220}">
      <dsp:nvSpPr>
        <dsp:cNvPr id="0" name=""/>
        <dsp:cNvSpPr/>
      </dsp:nvSpPr>
      <dsp:spPr>
        <a:xfrm>
          <a:off x="0" y="3665945"/>
          <a:ext cx="10565561" cy="78624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Mr. Prasenjit Bose, ADIT</a:t>
          </a:r>
        </a:p>
      </dsp:txBody>
      <dsp:txXfrm>
        <a:off x="38381" y="3704326"/>
        <a:ext cx="10488799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876A6-12F7-405A-BBF9-AE0B883D3521}">
      <dsp:nvSpPr>
        <dsp:cNvPr id="0" name=""/>
        <dsp:cNvSpPr/>
      </dsp:nvSpPr>
      <dsp:spPr>
        <a:xfrm>
          <a:off x="0" y="467396"/>
          <a:ext cx="8925494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23F38-5E75-4898-BFA1-4ED8BDB5A819}">
      <dsp:nvSpPr>
        <dsp:cNvPr id="0" name=""/>
        <dsp:cNvSpPr/>
      </dsp:nvSpPr>
      <dsp:spPr>
        <a:xfrm>
          <a:off x="2320628" y="233716"/>
          <a:ext cx="6604865" cy="23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        </a:t>
          </a:r>
          <a:r>
            <a:rPr lang="en-IN" sz="1300" b="1" kern="1200" dirty="0">
              <a:solidFill>
                <a:schemeClr val="tx1"/>
              </a:solidFill>
              <a:hlinkClick xmlns:r="http://schemas.openxmlformats.org/officeDocument/2006/relationships" r:id="rId1"/>
            </a:rPr>
            <a:t>https://iti-monitoring-framework.000webhostapp.com/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320628" y="233716"/>
        <a:ext cx="6604865" cy="233680"/>
      </dsp:txXfrm>
    </dsp:sp>
    <dsp:sp modelId="{8251DE92-F88A-4B86-87ED-47A3F2E9685F}">
      <dsp:nvSpPr>
        <dsp:cNvPr id="0" name=""/>
        <dsp:cNvSpPr/>
      </dsp:nvSpPr>
      <dsp:spPr>
        <a:xfrm>
          <a:off x="0" y="237796"/>
          <a:ext cx="2320628" cy="233680"/>
        </a:xfrm>
        <a:prstGeom prst="round2SameRect">
          <a:avLst>
            <a:gd name="adj1" fmla="val 16670"/>
            <a:gd name="adj2" fmla="val 0"/>
          </a:avLst>
        </a:prstGeom>
        <a:solidFill>
          <a:srgbClr val="FF0000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Website-link</a:t>
          </a:r>
        </a:p>
      </dsp:txBody>
      <dsp:txXfrm>
        <a:off x="11409" y="249205"/>
        <a:ext cx="2297810" cy="222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1C220-90FB-4863-B024-FC2FCE32FC9E}" type="datetimeFigureOut">
              <a:rPr lang="en-IN" smtClean="0"/>
              <a:pPr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7635A-A340-4BC7-9358-ED2B365E11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1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7635A-A340-4BC7-9358-ED2B365E11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5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7635A-A340-4BC7-9358-ED2B365E114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6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Only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7635A-A340-4BC7-9358-ED2B365E114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5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the links for the localhosts login website.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7635A-A340-4BC7-9358-ED2B365E114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8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60B68-01D6-44AB-A47F-A22F18A6F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sz="2800" b="1" dirty="0"/>
              <a:t>Quality Monitoring Framework for Government ITIs running under Public-Private Partnership (PPP)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AADF0-C873-4E89-B656-B13399D7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775" y="3429000"/>
            <a:ext cx="5322013" cy="29968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Group Members – </a:t>
            </a:r>
          </a:p>
          <a:p>
            <a:r>
              <a:rPr lang="en-US" dirty="0"/>
              <a:t>1) </a:t>
            </a:r>
            <a:r>
              <a:rPr lang="en-US" dirty="0" err="1"/>
              <a:t>Subh</a:t>
            </a:r>
            <a:r>
              <a:rPr lang="en-US" dirty="0"/>
              <a:t> Priyadarshi - BITS </a:t>
            </a:r>
            <a:r>
              <a:rPr lang="en-US" dirty="0" err="1"/>
              <a:t>Pilani</a:t>
            </a:r>
            <a:r>
              <a:rPr lang="en-US" dirty="0"/>
              <a:t> (Hyderabad campus)</a:t>
            </a:r>
          </a:p>
          <a:p>
            <a:r>
              <a:rPr lang="en-US" dirty="0"/>
              <a:t>2) </a:t>
            </a:r>
            <a:r>
              <a:rPr lang="en-US" dirty="0" err="1"/>
              <a:t>Saransh</a:t>
            </a:r>
            <a:r>
              <a:rPr lang="en-US" dirty="0"/>
              <a:t> Srivastava - BITS </a:t>
            </a:r>
            <a:r>
              <a:rPr lang="en-US" dirty="0" err="1"/>
              <a:t>Pilani</a:t>
            </a:r>
            <a:r>
              <a:rPr lang="en-US" dirty="0"/>
              <a:t> (</a:t>
            </a:r>
            <a:r>
              <a:rPr lang="en-US" dirty="0" err="1"/>
              <a:t>Pilani</a:t>
            </a:r>
            <a:r>
              <a:rPr lang="en-US" dirty="0"/>
              <a:t> campus)</a:t>
            </a:r>
          </a:p>
          <a:p>
            <a:r>
              <a:rPr lang="en-US" dirty="0"/>
              <a:t>3) Jay Sharma - BITS Pilani ( Pilani campus)</a:t>
            </a:r>
          </a:p>
          <a:p>
            <a:endParaRPr lang="en-US" dirty="0"/>
          </a:p>
          <a:p>
            <a:r>
              <a:rPr lang="en-IN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Skill Set Requirements: Web Development (through PHP version 8 – MySQL)</a:t>
            </a: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247EAB-FAD9-475C-97A5-92D045F77B4F}"/>
              </a:ext>
            </a:extLst>
          </p:cNvPr>
          <p:cNvSpPr txBox="1"/>
          <p:nvPr/>
        </p:nvSpPr>
        <p:spPr>
          <a:xfrm>
            <a:off x="1201947" y="166778"/>
            <a:ext cx="377118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Summer Internship </a:t>
            </a:r>
            <a:r>
              <a:rPr lang="en-US" sz="2000" b="1" dirty="0" err="1"/>
              <a:t>Programme</a:t>
            </a:r>
            <a:endParaRPr lang="en-US" sz="2000" b="1" dirty="0"/>
          </a:p>
          <a:p>
            <a:pPr algn="ctr"/>
            <a:r>
              <a:rPr lang="en-US" dirty="0">
                <a:ea typeface="+mn-lt"/>
                <a:cs typeface="+mn-lt"/>
              </a:rPr>
              <a:t>in association with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2BF2D-A1E1-4F55-9B9F-99EF2F32E7A0}"/>
              </a:ext>
            </a:extLst>
          </p:cNvPr>
          <p:cNvSpPr txBox="1"/>
          <p:nvPr/>
        </p:nvSpPr>
        <p:spPr>
          <a:xfrm>
            <a:off x="906313" y="2505794"/>
            <a:ext cx="4367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Department of Technical Education, Training and Skill Development</a:t>
            </a:r>
          </a:p>
          <a:p>
            <a:pPr algn="ctr"/>
            <a:r>
              <a:rPr lang="en-US" sz="2000" b="1" dirty="0"/>
              <a:t>Government of West Bengal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CBB2D98-6F53-409F-9695-1F1C2F5F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01" y="3553256"/>
            <a:ext cx="3339860" cy="3162516"/>
          </a:xfrm>
          <a:prstGeom prst="rect">
            <a:avLst/>
          </a:prstGeom>
        </p:spPr>
      </p:pic>
      <p:pic>
        <p:nvPicPr>
          <p:cNvPr id="9" name="Picture 9" descr="A picture containing text, room, gambling house&#10;&#10;Description automatically generated">
            <a:extLst>
              <a:ext uri="{FF2B5EF4-FFF2-40B4-BE49-F238E27FC236}">
                <a16:creationId xmlns:a16="http://schemas.microsoft.com/office/drawing/2014/main" id="{FC98CC6A-E76D-4800-93A2-2D3ED2716D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0749" y="812364"/>
            <a:ext cx="1237172" cy="16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64097-2ACC-467A-8B59-B486D629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68" y="56190"/>
            <a:ext cx="10612877" cy="665951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latin typeface="Arial" pitchFamily="34" charset="0"/>
                <a:cs typeface="Arial" pitchFamily="34" charset="0"/>
              </a:rPr>
              <a:t>Our Mentors</a:t>
            </a:r>
            <a:endParaRPr lang="en-IN" sz="3200" b="1" cap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F5046-84D9-4150-9F27-EC10A7E47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272811"/>
              </p:ext>
            </p:extLst>
          </p:nvPr>
        </p:nvGraphicFramePr>
        <p:xfrm>
          <a:off x="783544" y="841624"/>
          <a:ext cx="10588089" cy="199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53752872"/>
              </p:ext>
            </p:extLst>
          </p:nvPr>
        </p:nvGraphicFramePr>
        <p:xfrm>
          <a:off x="1264597" y="2875102"/>
          <a:ext cx="10068126" cy="200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757463FA-30D1-418D-8CDC-EED8B8071AFB}"/>
              </a:ext>
            </a:extLst>
          </p:cNvPr>
          <p:cNvSpPr txBox="1"/>
          <p:nvPr/>
        </p:nvSpPr>
        <p:spPr>
          <a:xfrm>
            <a:off x="8868674" y="4462013"/>
            <a:ext cx="46338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graphicFrame>
        <p:nvGraphicFramePr>
          <p:cNvPr id="153" name="Diagram 153">
            <a:extLst>
              <a:ext uri="{FF2B5EF4-FFF2-40B4-BE49-F238E27FC236}">
                <a16:creationId xmlns:a16="http://schemas.microsoft.com/office/drawing/2014/main" id="{1329BF25-A15B-44EC-AD04-45D23354E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615696"/>
              </p:ext>
            </p:extLst>
          </p:nvPr>
        </p:nvGraphicFramePr>
        <p:xfrm>
          <a:off x="787939" y="5107021"/>
          <a:ext cx="10535057" cy="856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151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42308-287E-43A7-BEC8-2FB2BE82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90" y="47625"/>
            <a:ext cx="8027898" cy="600075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latin typeface="Arial" pitchFamily="34" charset="0"/>
                <a:cs typeface="Arial" pitchFamily="34" charset="0"/>
              </a:rPr>
              <a:t>Special  Acknowledgements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5620D9-57D7-4E36-876D-E1BA0C025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532103"/>
              </p:ext>
            </p:extLst>
          </p:nvPr>
        </p:nvGraphicFramePr>
        <p:xfrm>
          <a:off x="807289" y="816095"/>
          <a:ext cx="10565561" cy="448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41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E9A5-08BF-4C7B-99F7-B34D7DE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60" y="95250"/>
            <a:ext cx="10691265" cy="542925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cap="none" dirty="0">
                <a:latin typeface="Arial" pitchFamily="34" charset="0"/>
                <a:cs typeface="Arial" pitchFamily="34" charset="0"/>
              </a:rPr>
              <a:t>Benefits &amp; Sharing of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C3AE-E9C1-4A1F-AFA1-248380187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013" y="1114425"/>
            <a:ext cx="5304417" cy="4438650"/>
          </a:xfr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1371600" lvl="3" indent="0">
              <a:buNone/>
            </a:pPr>
            <a:endParaRPr lang="en-US" sz="1800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0" lvl="3" indent="0" algn="ctr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 Benefits for BITS Students</a:t>
            </a:r>
          </a:p>
          <a:p>
            <a:pPr marL="0" lvl="3" indent="0" algn="ctr">
              <a:buNone/>
            </a:pPr>
            <a:endParaRPr lang="en-IN" sz="1800" b="1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Understanding of Government Organization work flow.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Experience in terms of Problem Identification, Problem Definition, Requirement Analysis to develop a Web Portal.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Acquired new technical skills like PHP,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Teamwork in a distributed work environment.</a:t>
            </a:r>
          </a:p>
          <a:p>
            <a:pPr marL="0" indent="0">
              <a:buNone/>
            </a:pPr>
            <a:r>
              <a:rPr lang="en-IN" sz="1100" dirty="0">
                <a:effectLst/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	</a:t>
            </a:r>
            <a:endParaRPr lang="en-IN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6DC02-F9DA-4B69-A8A1-84D6F639F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477" y="1097915"/>
            <a:ext cx="5219700" cy="4426585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371600" lvl="3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Benefits for DIT</a:t>
            </a:r>
            <a:endParaRPr lang="en-US" sz="1800" b="1" dirty="0">
              <a:solidFill>
                <a:srgbClr val="0070C0"/>
              </a:solidFill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1371600" lvl="3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Easily accessible and easy-to-use platform for monitoring learning outcomes of PPP operated Govt. ITIs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Important information related to academics in ITIs is maintained centrally in a place that can be accessed easily from anywhere.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Increase in quality and productivity of ITI Training by regular monitoring.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4350055" y="802640"/>
            <a:ext cx="339242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 b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51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0909D-A833-47C9-9088-6DD7426A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27491"/>
            <a:ext cx="2857500" cy="992010"/>
          </a:xfrm>
        </p:spPr>
        <p:txBody>
          <a:bodyPr>
            <a:no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Project</a:t>
            </a:r>
            <a:br>
              <a:rPr lang="en-US" sz="3200" b="1" cap="none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cap="none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Modules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DD543-A5CD-4348-8624-8B4E57DB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8004-13D7-4006-A110-39F09C8A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405" y="720357"/>
            <a:ext cx="8302395" cy="544231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1. Attendance Monitoring.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2. Curriculum Progress Monitoring.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3. Quality monitoring through Monthly Assessment.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4. Teaching Monitoring Aids.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5. Placement Monitoring.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6. Virtual Inspection 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(added later on recommendation of Mentors)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7. Live Chat b/w the Users 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(added later on recommendation of Mentors) </a:t>
            </a:r>
          </a:p>
        </p:txBody>
      </p:sp>
    </p:spTree>
    <p:extLst>
      <p:ext uri="{BB962C8B-B14F-4D97-AF65-F5344CB8AC3E}">
        <p14:creationId xmlns:p14="http://schemas.microsoft.com/office/powerpoint/2010/main" val="216959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842BC-2BDB-4FAF-BECB-1EE15D71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180975"/>
            <a:ext cx="4972051" cy="495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cap="none" dirty="0"/>
              <a:t>Website Link for Demonstration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4548929"/>
              </p:ext>
            </p:extLst>
          </p:nvPr>
        </p:nvGraphicFramePr>
        <p:xfrm>
          <a:off x="790006" y="5404412"/>
          <a:ext cx="8925494" cy="70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 t="4939" b="4661"/>
          <a:stretch>
            <a:fillRect/>
          </a:stretch>
        </p:blipFill>
        <p:spPr bwMode="auto">
          <a:xfrm>
            <a:off x="808411" y="853614"/>
            <a:ext cx="8934451" cy="45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612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5" y="127254"/>
            <a:ext cx="10691265" cy="5097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Our project is a prototype - the system developed will serve as a sort of blueprint for developing more advanced, further-along-the-line systems for quality monitoring for the DIT. We are thankful to our mentors for this opportunity. 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9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02556-B7DA-43AB-93AC-351DB47AF8A5}"/>
              </a:ext>
            </a:extLst>
          </p:cNvPr>
          <p:cNvSpPr txBox="1"/>
          <p:nvPr/>
        </p:nvSpPr>
        <p:spPr>
          <a:xfrm>
            <a:off x="4108450" y="2729566"/>
            <a:ext cx="401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"/>
              </a:rPr>
              <a:t>THANK  YOU</a:t>
            </a:r>
            <a:endParaRPr lang="en-US" b="1" dirty="0"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140489428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461</TotalTime>
  <Words>424</Words>
  <Application>Microsoft Office PowerPoint</Application>
  <PresentationFormat>Widescreen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Calisto MT</vt:lpstr>
      <vt:lpstr>Consolas</vt:lpstr>
      <vt:lpstr>Courier New</vt:lpstr>
      <vt:lpstr>Times New Roman</vt:lpstr>
      <vt:lpstr>Univers</vt:lpstr>
      <vt:lpstr>Univers Condensed</vt:lpstr>
      <vt:lpstr>Wingdings</vt:lpstr>
      <vt:lpstr>ChronicleVTI</vt:lpstr>
      <vt:lpstr>Quality Monitoring Framework for Government ITIs running under Public-Private Partnership (PPP)</vt:lpstr>
      <vt:lpstr>Our Mentors</vt:lpstr>
      <vt:lpstr>Special  Acknowledgements</vt:lpstr>
      <vt:lpstr>Benefits &amp; Sharing of Knowledge Base</vt:lpstr>
      <vt:lpstr>Project Modules</vt:lpstr>
      <vt:lpstr>Website Link for Demonstration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solutions for Quality Monitoring Framework for Government ITIs running under Public-Private Partnership (PPP)</dc:title>
  <dc:creator>Jay Sharma</dc:creator>
  <cp:lastModifiedBy>Shubh Priyadarshi</cp:lastModifiedBy>
  <cp:revision>816</cp:revision>
  <dcterms:created xsi:type="dcterms:W3CDTF">2021-06-15T09:01:47Z</dcterms:created>
  <dcterms:modified xsi:type="dcterms:W3CDTF">2021-07-22T16:58:08Z</dcterms:modified>
</cp:coreProperties>
</file>