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7DDBDB7-6627-41E6-9186-B06D6591C0B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AE7DCF5-1B2C-411F-B25E-4E9E065EF1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860624"/>
          </a:xfrm>
          <a:ln w="38100">
            <a:solidFill>
              <a:srgbClr val="92D05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DEPARTMENT OF DEFENCE APPLICATION</a:t>
            </a:r>
            <a:endParaRPr 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Created by:- </a:t>
            </a:r>
            <a:r>
              <a:rPr lang="en-US" dirty="0" err="1" smtClean="0"/>
              <a:t>Priya</a:t>
            </a:r>
            <a:r>
              <a:rPr lang="en-US" dirty="0" smtClean="0"/>
              <a:t> Dash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Operational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Management</a:t>
            </a:r>
            <a:endParaRPr lang="en-US" sz="4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operational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44824"/>
            <a:ext cx="7298588" cy="4210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2411760" y="2420888"/>
            <a:ext cx="2808312" cy="158417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04" y="2492896"/>
            <a:ext cx="2736304" cy="1512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80112" y="4077072"/>
            <a:ext cx="2592288" cy="17281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52120" y="5805264"/>
            <a:ext cx="576064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067944" y="6237312"/>
            <a:ext cx="28803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944" y="6237312"/>
            <a:ext cx="288032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Total budget by </a:t>
            </a:r>
            <a:r>
              <a:rPr lang="en-IN" dirty="0" err="1" smtClean="0"/>
              <a:t>AGtitle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95736" y="4005064"/>
            <a:ext cx="360040" cy="187220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27584" y="5877272"/>
            <a:ext cx="2232248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Fiscal year total by </a:t>
            </a:r>
            <a:r>
              <a:rPr lang="en-IN" dirty="0" err="1" smtClean="0"/>
              <a:t>AGtitle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924944"/>
            <a:ext cx="6696744" cy="1584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</a:t>
            </a:r>
            <a:r>
              <a:rPr lang="en-IN" sz="6000" dirty="0" smtClean="0"/>
              <a:t> 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YOU</a:t>
            </a:r>
            <a:endParaRPr lang="en-US" sz="6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147248" cy="1289298"/>
          </a:xfrm>
          <a:ln w="38100">
            <a:solidFill>
              <a:srgbClr val="92D05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en-US" sz="36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dashboard is designed to provide insight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into the budget for the INDIAN Department of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Defense. The Department of Defense budget request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allows the INDIA to invest in military readiness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ground force strength, to develop the capabilities to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 and defeat future threats to the Nation's security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 also improving the quality of life for service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members and their families.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OBJECTIVE</a:t>
            </a:r>
            <a:endParaRPr lang="en-US" sz="36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calculate the total budget and %budget in 2012 and 2013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calculate the total budget allocation year over year by authorized amount and approved amount.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calculate the %budget difference, total budget and category shortened in the category of Army, Navy, Air force, marine corps and national guard in the year of 2013 and 2012.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Base of the military personnel organization.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Contingency spending in the year of 2012 and 2013.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Total budget by organization.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group title by base and budget amount.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399032"/>
          </a:xfrm>
          <a:ln w="38100">
            <a:solidFill>
              <a:srgbClr val="92D05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TABLE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DETAILS</a:t>
            </a:r>
            <a:endParaRPr lang="en-US" sz="4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Table 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780928"/>
            <a:ext cx="7776864" cy="2680397"/>
          </a:xfrm>
          <a:ln w="76200">
            <a:solidFill>
              <a:srgbClr val="00B0F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399032"/>
          </a:xfr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DATA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  <a:endParaRPr lang="en-US" sz="4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data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37" y="1882775"/>
            <a:ext cx="7858125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rgbClr val="00B0F0"/>
            </a:solidFill>
            <a:prstDash val="dashDot"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FUNCTIONAL</a:t>
            </a:r>
            <a:r>
              <a:rPr lang="en-IN" sz="3600" dirty="0" smtClean="0"/>
              <a:t> </a:t>
            </a:r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REQUIREMENTS</a:t>
            </a:r>
            <a:endParaRPr lang="en-US" sz="36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introduction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1728192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introduction (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3501008"/>
            <a:ext cx="2407362" cy="824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introduction (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2132856"/>
            <a:ext cx="4854186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introduction (5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797152"/>
            <a:ext cx="8388424" cy="1242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123728" y="1916832"/>
            <a:ext cx="432048" cy="5040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39752" y="2420888"/>
            <a:ext cx="1296144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Total Budget of 2012 and 2013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71600" y="3573016"/>
            <a:ext cx="360040" cy="14401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512" y="3501008"/>
            <a:ext cx="79208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3573017"/>
            <a:ext cx="648072" cy="938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% total budget of 2013 and 2012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88024" y="3284984"/>
            <a:ext cx="360040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23928" y="3645024"/>
            <a:ext cx="1440160" cy="1008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9952" y="378904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Total budget allocation YOY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08104" y="4437112"/>
            <a:ext cx="432048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24128" y="3501008"/>
            <a:ext cx="30243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68144" y="3573016"/>
            <a:ext cx="2736304" cy="7386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Budget and %Budget of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Army,Navy,Air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force,national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guard and marine corps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PAGE</a:t>
            </a:r>
            <a:endParaRPr lang="en-US" sz="4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introd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82775"/>
            <a:ext cx="8352928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Military</a:t>
            </a:r>
            <a:r>
              <a:rPr lang="en-IN" sz="3600" dirty="0" smtClean="0"/>
              <a:t> </a:t>
            </a:r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Personnel</a:t>
            </a:r>
            <a:r>
              <a:rPr lang="en-IN" sz="3600" dirty="0" smtClean="0"/>
              <a:t> </a:t>
            </a:r>
            <a:r>
              <a:rPr lang="en-IN" sz="36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Page</a:t>
            </a:r>
            <a:endParaRPr lang="en-US" sz="36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millitary persone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6768752" cy="3890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2411760" y="2636912"/>
            <a:ext cx="2736304" cy="151216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403648" y="3392996"/>
            <a:ext cx="1008112" cy="54006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07504" y="3429000"/>
            <a:ext cx="1224136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Budget Amount of organization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92080" y="2636912"/>
            <a:ext cx="2448272" cy="151216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76056" y="4005064"/>
            <a:ext cx="216024" cy="18002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860032" y="5805264"/>
            <a:ext cx="3528392" cy="93610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Contingency Spending of 2012 and 2013 by organization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Military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Construction</a:t>
            </a:r>
            <a:r>
              <a:rPr lang="en-IN" sz="4000" dirty="0" smtClean="0"/>
              <a:t> </a:t>
            </a:r>
            <a:r>
              <a:rPr lang="en-IN" sz="4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Page</a:t>
            </a:r>
            <a:endParaRPr lang="en-US" sz="4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military construction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9753" y="1882775"/>
            <a:ext cx="7436663" cy="4282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5004048" y="2492896"/>
            <a:ext cx="3240360" cy="338437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5936" y="4509120"/>
            <a:ext cx="1008112" cy="129614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63688" y="5877272"/>
            <a:ext cx="3384376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Tree Map of the organization by budget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9752" y="2492896"/>
            <a:ext cx="2520280" cy="17281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1187624" y="3356992"/>
            <a:ext cx="1152128" cy="50405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0" y="3573016"/>
            <a:ext cx="1115616" cy="100811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Count of authorization amount by organization and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fisacal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year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440</TotalTime>
  <Words>253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DEPARTMENT OF DEFENCE APPLICATION</vt:lpstr>
      <vt:lpstr>INTRODUCTION</vt:lpstr>
      <vt:lpstr>OBJECTIVE</vt:lpstr>
      <vt:lpstr>TABLE DETAILS</vt:lpstr>
      <vt:lpstr>DATA MODEL</vt:lpstr>
      <vt:lpstr>FUNCTIONAL REQUIREMENTS</vt:lpstr>
      <vt:lpstr>MAIN PAGE</vt:lpstr>
      <vt:lpstr>Military Personnel Page</vt:lpstr>
      <vt:lpstr>Military Construction Page</vt:lpstr>
      <vt:lpstr>Operational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Dell</cp:lastModifiedBy>
  <cp:revision>38</cp:revision>
  <dcterms:created xsi:type="dcterms:W3CDTF">2021-07-08T13:17:34Z</dcterms:created>
  <dcterms:modified xsi:type="dcterms:W3CDTF">2022-07-19T10:43:20Z</dcterms:modified>
</cp:coreProperties>
</file>