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6" r:id="rId1"/>
  </p:sldMasterIdLst>
  <p:notesMasterIdLst>
    <p:notesMasterId r:id="rId13"/>
  </p:notesMasterIdLst>
  <p:sldIdLst>
    <p:sldId id="256" r:id="rId2"/>
    <p:sldId id="257" r:id="rId3"/>
    <p:sldId id="260" r:id="rId4"/>
    <p:sldId id="267" r:id="rId5"/>
    <p:sldId id="261" r:id="rId6"/>
    <p:sldId id="259" r:id="rId7"/>
    <p:sldId id="263" r:id="rId8"/>
    <p:sldId id="264"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917"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hyarani panda" userId="a295896ec5da9541" providerId="LiveId" clId="{D07DE7F5-7609-4F1D-8437-5D02AB0720A0}"/>
    <pc:docChg chg="modSld">
      <pc:chgData name="sandhyarani panda" userId="a295896ec5da9541" providerId="LiveId" clId="{D07DE7F5-7609-4F1D-8437-5D02AB0720A0}" dt="2021-06-26T15:19:16.914" v="183" actId="20577"/>
      <pc:docMkLst>
        <pc:docMk/>
      </pc:docMkLst>
      <pc:sldChg chg="modSp mod">
        <pc:chgData name="sandhyarani panda" userId="a295896ec5da9541" providerId="LiveId" clId="{D07DE7F5-7609-4F1D-8437-5D02AB0720A0}" dt="2021-06-26T15:19:16.914" v="183" actId="20577"/>
        <pc:sldMkLst>
          <pc:docMk/>
          <pc:sldMk cId="2633213556" sldId="259"/>
        </pc:sldMkLst>
        <pc:spChg chg="mod">
          <ac:chgData name="sandhyarani panda" userId="a295896ec5da9541" providerId="LiveId" clId="{D07DE7F5-7609-4F1D-8437-5D02AB0720A0}" dt="2021-06-26T15:19:16.914" v="183" actId="20577"/>
          <ac:spMkLst>
            <pc:docMk/>
            <pc:sldMk cId="2633213556" sldId="259"/>
            <ac:spMk id="3" creationId="{4C9EDF1A-B004-402A-B2AB-05F6D5404A5C}"/>
          </ac:spMkLst>
        </pc:spChg>
      </pc:sldChg>
      <pc:sldChg chg="modSp mod">
        <pc:chgData name="sandhyarani panda" userId="a295896ec5da9541" providerId="LiveId" clId="{D07DE7F5-7609-4F1D-8437-5D02AB0720A0}" dt="2021-06-26T15:18:57.338" v="181" actId="20577"/>
        <pc:sldMkLst>
          <pc:docMk/>
          <pc:sldMk cId="2000872893" sldId="267"/>
        </pc:sldMkLst>
        <pc:spChg chg="mod">
          <ac:chgData name="sandhyarani panda" userId="a295896ec5da9541" providerId="LiveId" clId="{D07DE7F5-7609-4F1D-8437-5D02AB0720A0}" dt="2021-06-26T15:18:57.338" v="181" actId="20577"/>
          <ac:spMkLst>
            <pc:docMk/>
            <pc:sldMk cId="2000872893" sldId="267"/>
            <ac:spMk id="5" creationId="{669549AF-5750-43B0-A836-DD452656A6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9BA85-F728-4E3C-A2E3-29CA8FBBD5CA}" type="datetimeFigureOut">
              <a:rPr lang="en-IN" smtClean="0"/>
              <a:t>19-07-2022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D447C0-3467-48D7-B512-835B0041F06E}" type="slidenum">
              <a:rPr lang="en-IN" smtClean="0"/>
              <a:t>‹#›</a:t>
            </a:fld>
            <a:endParaRPr lang="en-IN" dirty="0"/>
          </a:p>
        </p:txBody>
      </p:sp>
    </p:spTree>
    <p:extLst>
      <p:ext uri="{BB962C8B-B14F-4D97-AF65-F5344CB8AC3E}">
        <p14:creationId xmlns:p14="http://schemas.microsoft.com/office/powerpoint/2010/main" val="1624357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E940121-DA1B-4527-834C-C5F93D10693A}" type="datetimeFigureOut">
              <a:rPr lang="en-IN" smtClean="0"/>
              <a:t>19-07-2022</a:t>
            </a:fld>
            <a:endParaRPr lang="en-IN"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dirty="0"/>
          </a:p>
        </p:txBody>
      </p:sp>
      <p:sp>
        <p:nvSpPr>
          <p:cNvPr id="6" name="Slide Number Placeholder 5"/>
          <p:cNvSpPr>
            <a:spLocks noGrp="1"/>
          </p:cNvSpPr>
          <p:nvPr>
            <p:ph type="sldNum" sz="quarter" idx="12"/>
          </p:nvPr>
        </p:nvSpPr>
        <p:spPr>
          <a:xfrm>
            <a:off x="10469880" y="320040"/>
            <a:ext cx="914400" cy="320040"/>
          </a:xfrm>
        </p:spPr>
        <p:txBody>
          <a:bodyPr/>
          <a:lstStyle/>
          <a:p>
            <a:fld id="{3A567F13-EC0E-48A2-973C-D166364BBC57}" type="slidenum">
              <a:rPr lang="en-IN" smtClean="0"/>
              <a:t>‹#›</a:t>
            </a:fld>
            <a:endParaRPr lang="en-IN" dirty="0"/>
          </a:p>
        </p:txBody>
      </p:sp>
    </p:spTree>
    <p:extLst>
      <p:ext uri="{BB962C8B-B14F-4D97-AF65-F5344CB8AC3E}">
        <p14:creationId xmlns:p14="http://schemas.microsoft.com/office/powerpoint/2010/main" val="340283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940121-DA1B-4527-834C-C5F93D10693A}" type="datetimeFigureOut">
              <a:rPr lang="en-IN" smtClean="0"/>
              <a:t>19-07-2022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567F13-EC0E-48A2-973C-D166364BBC57}" type="slidenum">
              <a:rPr lang="en-IN" smtClean="0"/>
              <a:t>‹#›</a:t>
            </a:fld>
            <a:endParaRPr lang="en-IN" dirty="0"/>
          </a:p>
        </p:txBody>
      </p:sp>
    </p:spTree>
    <p:extLst>
      <p:ext uri="{BB962C8B-B14F-4D97-AF65-F5344CB8AC3E}">
        <p14:creationId xmlns:p14="http://schemas.microsoft.com/office/powerpoint/2010/main" val="99249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9E940121-DA1B-4527-834C-C5F93D10693A}" type="datetimeFigureOut">
              <a:rPr lang="en-IN" smtClean="0"/>
              <a:t>19-07-2022</a:t>
            </a:fld>
            <a:endParaRPr lang="en-IN" dirty="0"/>
          </a:p>
        </p:txBody>
      </p:sp>
      <p:sp>
        <p:nvSpPr>
          <p:cNvPr id="5" name="Footer Placeholder 4"/>
          <p:cNvSpPr>
            <a:spLocks noGrp="1"/>
          </p:cNvSpPr>
          <p:nvPr>
            <p:ph type="ftr" sz="quarter" idx="11"/>
          </p:nvPr>
        </p:nvSpPr>
        <p:spPr>
          <a:xfrm>
            <a:off x="804672" y="6227064"/>
            <a:ext cx="10588752" cy="320040"/>
          </a:xfrm>
        </p:spPr>
        <p:txBody>
          <a:bodyPr/>
          <a:lstStyle/>
          <a:p>
            <a:endParaRPr lang="en-IN" dirty="0"/>
          </a:p>
        </p:txBody>
      </p:sp>
      <p:sp>
        <p:nvSpPr>
          <p:cNvPr id="6" name="Slide Number Placeholder 5"/>
          <p:cNvSpPr>
            <a:spLocks noGrp="1"/>
          </p:cNvSpPr>
          <p:nvPr>
            <p:ph type="sldNum" sz="quarter" idx="12"/>
          </p:nvPr>
        </p:nvSpPr>
        <p:spPr>
          <a:xfrm>
            <a:off x="10469880" y="320040"/>
            <a:ext cx="914400" cy="320040"/>
          </a:xfrm>
        </p:spPr>
        <p:txBody>
          <a:bodyPr/>
          <a:lstStyle/>
          <a:p>
            <a:fld id="{3A567F13-EC0E-48A2-973C-D166364BBC57}" type="slidenum">
              <a:rPr lang="en-IN" smtClean="0"/>
              <a:t>‹#›</a:t>
            </a:fld>
            <a:endParaRPr lang="en-IN" dirty="0"/>
          </a:p>
        </p:txBody>
      </p:sp>
    </p:spTree>
    <p:extLst>
      <p:ext uri="{BB962C8B-B14F-4D97-AF65-F5344CB8AC3E}">
        <p14:creationId xmlns:p14="http://schemas.microsoft.com/office/powerpoint/2010/main" val="405691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940121-DA1B-4527-834C-C5F93D10693A}" type="datetimeFigureOut">
              <a:rPr lang="en-IN" smtClean="0"/>
              <a:t>19-07-2022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567F13-EC0E-48A2-973C-D166364BBC57}" type="slidenum">
              <a:rPr lang="en-IN" smtClean="0"/>
              <a:t>‹#›</a:t>
            </a:fld>
            <a:endParaRPr lang="en-IN" dirty="0"/>
          </a:p>
        </p:txBody>
      </p:sp>
    </p:spTree>
    <p:extLst>
      <p:ext uri="{BB962C8B-B14F-4D97-AF65-F5344CB8AC3E}">
        <p14:creationId xmlns:p14="http://schemas.microsoft.com/office/powerpoint/2010/main" val="42802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9E940121-DA1B-4527-834C-C5F93D10693A}" type="datetimeFigureOut">
              <a:rPr lang="en-IN" smtClean="0"/>
              <a:t>19-07-2022</a:t>
            </a:fld>
            <a:endParaRPr lang="en-IN"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dirty="0"/>
          </a:p>
        </p:txBody>
      </p:sp>
      <p:sp>
        <p:nvSpPr>
          <p:cNvPr id="6" name="Slide Number Placeholder 5"/>
          <p:cNvSpPr>
            <a:spLocks noGrp="1"/>
          </p:cNvSpPr>
          <p:nvPr>
            <p:ph type="sldNum" sz="quarter" idx="12"/>
          </p:nvPr>
        </p:nvSpPr>
        <p:spPr>
          <a:xfrm>
            <a:off x="10469880" y="320040"/>
            <a:ext cx="914400" cy="320040"/>
          </a:xfrm>
        </p:spPr>
        <p:txBody>
          <a:bodyPr/>
          <a:lstStyle/>
          <a:p>
            <a:fld id="{3A567F13-EC0E-48A2-973C-D166364BBC57}" type="slidenum">
              <a:rPr lang="en-IN" smtClean="0"/>
              <a:t>‹#›</a:t>
            </a:fld>
            <a:endParaRPr lang="en-IN" dirty="0"/>
          </a:p>
        </p:txBody>
      </p:sp>
    </p:spTree>
    <p:extLst>
      <p:ext uri="{BB962C8B-B14F-4D97-AF65-F5344CB8AC3E}">
        <p14:creationId xmlns:p14="http://schemas.microsoft.com/office/powerpoint/2010/main" val="85918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9E940121-DA1B-4527-834C-C5F93D10693A}" type="datetimeFigureOut">
              <a:rPr lang="en-IN" smtClean="0"/>
              <a:t>19-07-2022</a:t>
            </a:fld>
            <a:endParaRPr lang="en-IN" dirty="0"/>
          </a:p>
        </p:txBody>
      </p:sp>
      <p:sp>
        <p:nvSpPr>
          <p:cNvPr id="6" name="Footer Placeholder 5"/>
          <p:cNvSpPr>
            <a:spLocks noGrp="1"/>
          </p:cNvSpPr>
          <p:nvPr>
            <p:ph type="ftr" sz="quarter" idx="11"/>
          </p:nvPr>
        </p:nvSpPr>
        <p:spPr>
          <a:xfrm>
            <a:off x="804672" y="6227064"/>
            <a:ext cx="10588752" cy="320040"/>
          </a:xfrm>
        </p:spPr>
        <p:txBody>
          <a:bodyPr/>
          <a:lstStyle/>
          <a:p>
            <a:endParaRPr lang="en-IN" dirty="0"/>
          </a:p>
        </p:txBody>
      </p:sp>
      <p:sp>
        <p:nvSpPr>
          <p:cNvPr id="7" name="Slide Number Placeholder 6"/>
          <p:cNvSpPr>
            <a:spLocks noGrp="1"/>
          </p:cNvSpPr>
          <p:nvPr>
            <p:ph type="sldNum" sz="quarter" idx="12"/>
          </p:nvPr>
        </p:nvSpPr>
        <p:spPr>
          <a:xfrm>
            <a:off x="10469880" y="320040"/>
            <a:ext cx="914400" cy="320040"/>
          </a:xfrm>
        </p:spPr>
        <p:txBody>
          <a:bodyPr/>
          <a:lstStyle/>
          <a:p>
            <a:fld id="{3A567F13-EC0E-48A2-973C-D166364BBC57}" type="slidenum">
              <a:rPr lang="en-IN" smtClean="0"/>
              <a:t>‹#›</a:t>
            </a:fld>
            <a:endParaRPr lang="en-IN" dirty="0"/>
          </a:p>
        </p:txBody>
      </p:sp>
    </p:spTree>
    <p:extLst>
      <p:ext uri="{BB962C8B-B14F-4D97-AF65-F5344CB8AC3E}">
        <p14:creationId xmlns:p14="http://schemas.microsoft.com/office/powerpoint/2010/main" val="30972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9E940121-DA1B-4527-834C-C5F93D10693A}" type="datetimeFigureOut">
              <a:rPr lang="en-IN" smtClean="0"/>
              <a:t>19-07-2022</a:t>
            </a:fld>
            <a:endParaRPr lang="en-IN" dirty="0"/>
          </a:p>
        </p:txBody>
      </p:sp>
      <p:sp>
        <p:nvSpPr>
          <p:cNvPr id="8" name="Footer Placeholder 7"/>
          <p:cNvSpPr>
            <a:spLocks noGrp="1"/>
          </p:cNvSpPr>
          <p:nvPr>
            <p:ph type="ftr" sz="quarter" idx="11"/>
          </p:nvPr>
        </p:nvSpPr>
        <p:spPr>
          <a:xfrm>
            <a:off x="804672" y="6227064"/>
            <a:ext cx="10588752" cy="320040"/>
          </a:xfrm>
        </p:spPr>
        <p:txBody>
          <a:bodyPr/>
          <a:lstStyle/>
          <a:p>
            <a:endParaRPr lang="en-IN" dirty="0"/>
          </a:p>
        </p:txBody>
      </p:sp>
      <p:sp>
        <p:nvSpPr>
          <p:cNvPr id="9" name="Slide Number Placeholder 8"/>
          <p:cNvSpPr>
            <a:spLocks noGrp="1"/>
          </p:cNvSpPr>
          <p:nvPr>
            <p:ph type="sldNum" sz="quarter" idx="12"/>
          </p:nvPr>
        </p:nvSpPr>
        <p:spPr>
          <a:xfrm>
            <a:off x="10469880" y="320040"/>
            <a:ext cx="914400" cy="320040"/>
          </a:xfrm>
        </p:spPr>
        <p:txBody>
          <a:bodyPr/>
          <a:lstStyle/>
          <a:p>
            <a:fld id="{3A567F13-EC0E-48A2-973C-D166364BBC57}" type="slidenum">
              <a:rPr lang="en-IN" smtClean="0"/>
              <a:t>‹#›</a:t>
            </a:fld>
            <a:endParaRPr lang="en-IN" dirty="0"/>
          </a:p>
        </p:txBody>
      </p:sp>
    </p:spTree>
    <p:extLst>
      <p:ext uri="{BB962C8B-B14F-4D97-AF65-F5344CB8AC3E}">
        <p14:creationId xmlns:p14="http://schemas.microsoft.com/office/powerpoint/2010/main" val="103719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940121-DA1B-4527-834C-C5F93D10693A}" type="datetimeFigureOut">
              <a:rPr lang="en-IN" smtClean="0"/>
              <a:t>19-07-2022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A567F13-EC0E-48A2-973C-D166364BBC57}" type="slidenum">
              <a:rPr lang="en-IN" smtClean="0"/>
              <a:t>‹#›</a:t>
            </a:fld>
            <a:endParaRPr lang="en-IN" dirty="0"/>
          </a:p>
        </p:txBody>
      </p:sp>
    </p:spTree>
    <p:extLst>
      <p:ext uri="{BB962C8B-B14F-4D97-AF65-F5344CB8AC3E}">
        <p14:creationId xmlns:p14="http://schemas.microsoft.com/office/powerpoint/2010/main" val="277117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9E940121-DA1B-4527-834C-C5F93D10693A}" type="datetimeFigureOut">
              <a:rPr lang="en-IN" smtClean="0"/>
              <a:t>19-07-2022</a:t>
            </a:fld>
            <a:endParaRPr lang="en-IN" dirty="0"/>
          </a:p>
        </p:txBody>
      </p:sp>
      <p:sp>
        <p:nvSpPr>
          <p:cNvPr id="3" name="Footer Placeholder 2"/>
          <p:cNvSpPr>
            <a:spLocks noGrp="1"/>
          </p:cNvSpPr>
          <p:nvPr>
            <p:ph type="ftr" sz="quarter" idx="11"/>
          </p:nvPr>
        </p:nvSpPr>
        <p:spPr>
          <a:xfrm>
            <a:off x="804672" y="6227064"/>
            <a:ext cx="10588752" cy="320040"/>
          </a:xfrm>
        </p:spPr>
        <p:txBody>
          <a:bodyPr/>
          <a:lstStyle/>
          <a:p>
            <a:endParaRPr lang="en-IN" dirty="0"/>
          </a:p>
        </p:txBody>
      </p:sp>
      <p:sp>
        <p:nvSpPr>
          <p:cNvPr id="4" name="Slide Number Placeholder 3"/>
          <p:cNvSpPr>
            <a:spLocks noGrp="1"/>
          </p:cNvSpPr>
          <p:nvPr>
            <p:ph type="sldNum" sz="quarter" idx="12"/>
          </p:nvPr>
        </p:nvSpPr>
        <p:spPr>
          <a:xfrm>
            <a:off x="10469880" y="320040"/>
            <a:ext cx="914400" cy="320040"/>
          </a:xfrm>
        </p:spPr>
        <p:txBody>
          <a:bodyPr/>
          <a:lstStyle/>
          <a:p>
            <a:fld id="{3A567F13-EC0E-48A2-973C-D166364BBC57}" type="slidenum">
              <a:rPr lang="en-IN" smtClean="0"/>
              <a:t>‹#›</a:t>
            </a:fld>
            <a:endParaRPr lang="en-IN" dirty="0"/>
          </a:p>
        </p:txBody>
      </p:sp>
    </p:spTree>
    <p:extLst>
      <p:ext uri="{BB962C8B-B14F-4D97-AF65-F5344CB8AC3E}">
        <p14:creationId xmlns:p14="http://schemas.microsoft.com/office/powerpoint/2010/main" val="84720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940121-DA1B-4527-834C-C5F93D10693A}" type="datetimeFigureOut">
              <a:rPr lang="en-IN" smtClean="0"/>
              <a:t>19-07-2022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567F13-EC0E-48A2-973C-D166364BBC57}" type="slidenum">
              <a:rPr lang="en-IN" smtClean="0"/>
              <a:t>‹#›</a:t>
            </a:fld>
            <a:endParaRPr lang="en-IN" dirty="0"/>
          </a:p>
        </p:txBody>
      </p:sp>
    </p:spTree>
    <p:extLst>
      <p:ext uri="{BB962C8B-B14F-4D97-AF65-F5344CB8AC3E}">
        <p14:creationId xmlns:p14="http://schemas.microsoft.com/office/powerpoint/2010/main" val="181781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9E940121-DA1B-4527-834C-C5F93D10693A}" type="datetimeFigureOut">
              <a:rPr lang="en-IN" smtClean="0"/>
              <a:t>19-07-2022</a:t>
            </a:fld>
            <a:endParaRPr lang="en-IN" dirty="0"/>
          </a:p>
        </p:txBody>
      </p:sp>
      <p:sp>
        <p:nvSpPr>
          <p:cNvPr id="6" name="Footer Placeholder 5"/>
          <p:cNvSpPr>
            <a:spLocks noGrp="1"/>
          </p:cNvSpPr>
          <p:nvPr>
            <p:ph type="ftr" sz="quarter" idx="11"/>
          </p:nvPr>
        </p:nvSpPr>
        <p:spPr>
          <a:xfrm>
            <a:off x="804672" y="6227064"/>
            <a:ext cx="5942203" cy="320040"/>
          </a:xfrm>
        </p:spPr>
        <p:txBody>
          <a:bodyPr/>
          <a:lstStyle/>
          <a:p>
            <a:endParaRPr lang="en-IN" dirty="0"/>
          </a:p>
        </p:txBody>
      </p:sp>
      <p:sp>
        <p:nvSpPr>
          <p:cNvPr id="7" name="Slide Number Placeholder 6"/>
          <p:cNvSpPr>
            <a:spLocks noGrp="1"/>
          </p:cNvSpPr>
          <p:nvPr>
            <p:ph type="sldNum" sz="quarter" idx="12"/>
          </p:nvPr>
        </p:nvSpPr>
        <p:spPr>
          <a:xfrm>
            <a:off x="5828377" y="320040"/>
            <a:ext cx="914400" cy="320040"/>
          </a:xfrm>
        </p:spPr>
        <p:txBody>
          <a:bodyPr/>
          <a:lstStyle/>
          <a:p>
            <a:fld id="{3A567F13-EC0E-48A2-973C-D166364BBC57}" type="slidenum">
              <a:rPr lang="en-IN" smtClean="0"/>
              <a:t>‹#›</a:t>
            </a:fld>
            <a:endParaRPr lang="en-IN" dirty="0"/>
          </a:p>
        </p:txBody>
      </p:sp>
    </p:spTree>
    <p:extLst>
      <p:ext uri="{BB962C8B-B14F-4D97-AF65-F5344CB8AC3E}">
        <p14:creationId xmlns:p14="http://schemas.microsoft.com/office/powerpoint/2010/main" val="373948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E940121-DA1B-4527-834C-C5F93D10693A}" type="datetimeFigureOut">
              <a:rPr lang="en-IN" smtClean="0"/>
              <a:t>19-07-2022</a:t>
            </a:fld>
            <a:endParaRPr lang="en-IN"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A567F13-EC0E-48A2-973C-D166364BBC57}" type="slidenum">
              <a:rPr lang="en-IN" smtClean="0"/>
              <a:t>‹#›</a:t>
            </a:fld>
            <a:endParaRPr lang="en-IN" dirty="0"/>
          </a:p>
        </p:txBody>
      </p:sp>
    </p:spTree>
    <p:extLst>
      <p:ext uri="{BB962C8B-B14F-4D97-AF65-F5344CB8AC3E}">
        <p14:creationId xmlns:p14="http://schemas.microsoft.com/office/powerpoint/2010/main" val="3590174253"/>
      </p:ext>
    </p:extLst>
  </p:cSld>
  <p:clrMap bg1="lt1" tx1="dk1" bg2="lt2" tx2="dk2" accent1="accent1" accent2="accent2" accent3="accent3" accent4="accent4" accent5="accent5" accent6="accent6" hlink="hlink" folHlink="folHlink"/>
  <p:sldLayoutIdLst>
    <p:sldLayoutId id="2147484487" r:id="rId1"/>
    <p:sldLayoutId id="2147484488" r:id="rId2"/>
    <p:sldLayoutId id="2147484489" r:id="rId3"/>
    <p:sldLayoutId id="2147484490" r:id="rId4"/>
    <p:sldLayoutId id="2147484491" r:id="rId5"/>
    <p:sldLayoutId id="2147484492" r:id="rId6"/>
    <p:sldLayoutId id="2147484493" r:id="rId7"/>
    <p:sldLayoutId id="2147484494" r:id="rId8"/>
    <p:sldLayoutId id="2147484495" r:id="rId9"/>
    <p:sldLayoutId id="2147484496" r:id="rId10"/>
    <p:sldLayoutId id="2147484497"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E11DC6-7BCB-45C9-B43F-D40BE5256C82}"/>
              </a:ext>
            </a:extLst>
          </p:cNvPr>
          <p:cNvSpPr>
            <a:spLocks noGrp="1"/>
          </p:cNvSpPr>
          <p:nvPr>
            <p:ph type="ctrTitle"/>
          </p:nvPr>
        </p:nvSpPr>
        <p:spPr>
          <a:xfrm>
            <a:off x="2069187" y="926609"/>
            <a:ext cx="8188265" cy="4330193"/>
          </a:xfrm>
        </p:spPr>
        <p:txBody>
          <a:bodyPr>
            <a:normAutofit/>
          </a:bodyPr>
          <a:lstStyle/>
          <a:p>
            <a:r>
              <a:rPr lang="en-IN" sz="3200" dirty="0">
                <a:solidFill>
                  <a:schemeClr val="tx2">
                    <a:lumMod val="60000"/>
                    <a:lumOff val="40000"/>
                  </a:schemeClr>
                </a:solidFill>
                <a:latin typeface="Arial Black" panose="020B0A04020102020204" pitchFamily="34" charset="0"/>
                <a:cs typeface="Arial" panose="020B0604020202020204" pitchFamily="34" charset="0"/>
              </a:rPr>
              <a:t>PROJECT WORK ON:-</a:t>
            </a:r>
            <a:r>
              <a:rPr lang="en-IN" sz="4400" dirty="0">
                <a:solidFill>
                  <a:schemeClr val="bg1"/>
                </a:solidFill>
                <a:latin typeface="Arial Black" panose="020B0A04020102020204" pitchFamily="34" charset="0"/>
                <a:cs typeface="Arial" panose="020B0604020202020204" pitchFamily="34" charset="0"/>
              </a:rPr>
              <a:t/>
            </a:r>
            <a:br>
              <a:rPr lang="en-IN" sz="4400" dirty="0">
                <a:solidFill>
                  <a:schemeClr val="bg1"/>
                </a:solidFill>
                <a:latin typeface="Arial Black" panose="020B0A04020102020204" pitchFamily="34" charset="0"/>
                <a:cs typeface="Arial" panose="020B0604020202020204" pitchFamily="34" charset="0"/>
              </a:rPr>
            </a:br>
            <a:r>
              <a:rPr lang="en-IN" sz="4400" dirty="0">
                <a:solidFill>
                  <a:schemeClr val="bg1"/>
                </a:solidFill>
                <a:latin typeface="Arial Black" panose="020B0A04020102020204" pitchFamily="34" charset="0"/>
                <a:cs typeface="Arial" panose="020B0604020202020204" pitchFamily="34" charset="0"/>
              </a:rPr>
              <a:t>YOUTUBE DATA ANALYSIS</a:t>
            </a:r>
            <a:br>
              <a:rPr lang="en-IN" sz="4400" dirty="0">
                <a:solidFill>
                  <a:schemeClr val="bg1"/>
                </a:solidFill>
                <a:latin typeface="Arial Black" panose="020B0A04020102020204" pitchFamily="34" charset="0"/>
                <a:cs typeface="Arial" panose="020B0604020202020204" pitchFamily="34" charset="0"/>
              </a:rPr>
            </a:br>
            <a:r>
              <a:rPr lang="en-IN" sz="4400" dirty="0">
                <a:solidFill>
                  <a:schemeClr val="bg1"/>
                </a:solidFill>
                <a:latin typeface="Arial Black" panose="020B0A04020102020204" pitchFamily="34" charset="0"/>
                <a:cs typeface="Arial" panose="020B0604020202020204" pitchFamily="34" charset="0"/>
              </a:rPr>
              <a:t/>
            </a:r>
            <a:br>
              <a:rPr lang="en-IN" sz="4400" dirty="0">
                <a:solidFill>
                  <a:schemeClr val="bg1"/>
                </a:solidFill>
                <a:latin typeface="Arial Black" panose="020B0A04020102020204" pitchFamily="34" charset="0"/>
                <a:cs typeface="Arial" panose="020B0604020202020204" pitchFamily="34" charset="0"/>
              </a:rPr>
            </a:br>
            <a:r>
              <a:rPr lang="en-IN" sz="4400" dirty="0">
                <a:solidFill>
                  <a:schemeClr val="bg1"/>
                </a:solidFill>
                <a:latin typeface="Arial Black" panose="020B0A04020102020204" pitchFamily="34" charset="0"/>
                <a:cs typeface="Arial" panose="020B0604020202020204" pitchFamily="34" charset="0"/>
              </a:rPr>
              <a:t/>
            </a:r>
            <a:br>
              <a:rPr lang="en-IN" sz="4400" dirty="0">
                <a:solidFill>
                  <a:schemeClr val="bg1"/>
                </a:solidFill>
                <a:latin typeface="Arial Black" panose="020B0A04020102020204" pitchFamily="34" charset="0"/>
                <a:cs typeface="Arial" panose="020B0604020202020204" pitchFamily="34" charset="0"/>
              </a:rPr>
            </a:br>
            <a:r>
              <a:rPr lang="en-IN" sz="4400" dirty="0">
                <a:solidFill>
                  <a:schemeClr val="bg1"/>
                </a:solidFill>
                <a:latin typeface="Arial Black" panose="020B0A04020102020204" pitchFamily="34" charset="0"/>
                <a:cs typeface="Arial" panose="020B0604020202020204" pitchFamily="34" charset="0"/>
              </a:rPr>
              <a:t>                </a:t>
            </a:r>
          </a:p>
        </p:txBody>
      </p:sp>
      <p:sp>
        <p:nvSpPr>
          <p:cNvPr id="3" name="Subtitle 2">
            <a:extLst>
              <a:ext uri="{FF2B5EF4-FFF2-40B4-BE49-F238E27FC236}">
                <a16:creationId xmlns="" xmlns:a16="http://schemas.microsoft.com/office/drawing/2014/main" id="{FF54DA72-CF8E-4F70-A725-2C55AF029F43}"/>
              </a:ext>
            </a:extLst>
          </p:cNvPr>
          <p:cNvSpPr>
            <a:spLocks noGrp="1"/>
          </p:cNvSpPr>
          <p:nvPr>
            <p:ph type="subTitle" idx="1"/>
          </p:nvPr>
        </p:nvSpPr>
        <p:spPr>
          <a:xfrm>
            <a:off x="1281405" y="5122928"/>
            <a:ext cx="9144000" cy="1655762"/>
          </a:xfrm>
        </p:spPr>
        <p:txBody>
          <a:bodyPr>
            <a:normAutofit/>
          </a:bodyPr>
          <a:lstStyle/>
          <a:p>
            <a:endParaRPr lang="en-IN" dirty="0">
              <a:solidFill>
                <a:schemeClr val="bg2">
                  <a:lumMod val="10000"/>
                </a:schemeClr>
              </a:solidFill>
            </a:endParaRPr>
          </a:p>
          <a:p>
            <a:endParaRPr lang="en-IN" dirty="0" smtClean="0">
              <a:solidFill>
                <a:schemeClr val="bg2">
                  <a:lumMod val="10000"/>
                </a:schemeClr>
              </a:solidFill>
            </a:endParaRPr>
          </a:p>
          <a:p>
            <a:r>
              <a:rPr lang="en-IN" dirty="0" smtClean="0">
                <a:solidFill>
                  <a:schemeClr val="bg2">
                    <a:lumMod val="10000"/>
                  </a:schemeClr>
                </a:solidFill>
              </a:rPr>
              <a:t>SUBMITTED </a:t>
            </a:r>
            <a:r>
              <a:rPr lang="en-IN" dirty="0">
                <a:solidFill>
                  <a:schemeClr val="bg2">
                    <a:lumMod val="10000"/>
                  </a:schemeClr>
                </a:solidFill>
              </a:rPr>
              <a:t>BY</a:t>
            </a:r>
            <a:r>
              <a:rPr lang="en-IN" dirty="0" smtClean="0">
                <a:solidFill>
                  <a:schemeClr val="bg2">
                    <a:lumMod val="10000"/>
                  </a:schemeClr>
                </a:solidFill>
              </a:rPr>
              <a:t>=&gt;PRIYA DASH</a:t>
            </a:r>
            <a:endParaRPr lang="en-IN" dirty="0">
              <a:solidFill>
                <a:schemeClr val="bg2">
                  <a:lumMod val="10000"/>
                </a:schemeClr>
              </a:solidFill>
            </a:endParaRPr>
          </a:p>
        </p:txBody>
      </p:sp>
      <p:pic>
        <p:nvPicPr>
          <p:cNvPr id="5" name="Picture 2" descr="Image result for youtube logo">
            <a:extLst>
              <a:ext uri="{FF2B5EF4-FFF2-40B4-BE49-F238E27FC236}">
                <a16:creationId xmlns="" xmlns:a16="http://schemas.microsoft.com/office/drawing/2014/main" id="{42B9F381-DF0E-4799-B167-F4DB7D6C7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1593" y="0"/>
            <a:ext cx="1449526" cy="143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694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D9DC4-6C95-46D2-8519-BCE654B5551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B32C5D46-F1D7-468E-BE36-4EAF66BBF1C4}"/>
              </a:ext>
            </a:extLst>
          </p:cNvPr>
          <p:cNvSpPr>
            <a:spLocks noGrp="1"/>
          </p:cNvSpPr>
          <p:nvPr>
            <p:ph idx="1"/>
          </p:nvPr>
        </p:nvSpPr>
        <p:spPr>
          <a:xfrm>
            <a:off x="5147630" y="1609378"/>
            <a:ext cx="6281873" cy="5248622"/>
          </a:xfrm>
        </p:spPr>
        <p:txBody>
          <a:bodyPr>
            <a:normAutofit lnSpcReduction="10000"/>
          </a:bodyPr>
          <a:lstStyle/>
          <a:p>
            <a:r>
              <a:rPr lang="en-IN" sz="2000" dirty="0">
                <a:latin typeface="Times New Roman" panose="02020603050405020304" pitchFamily="18" charset="0"/>
                <a:cs typeface="Times New Roman" panose="02020603050405020304" pitchFamily="18" charset="0"/>
              </a:rPr>
              <a:t>Python is a very flexible and interesting language to work with.It was very knowledge gaining time while working out the project using python.we understood the concepts and successfully executed the </a:t>
            </a:r>
            <a:r>
              <a:rPr lang="en-IN" sz="2000" dirty="0" smtClean="0">
                <a:latin typeface="Times New Roman" panose="02020603050405020304" pitchFamily="18" charset="0"/>
                <a:cs typeface="Times New Roman" panose="02020603050405020304" pitchFamily="18" charset="0"/>
              </a:rPr>
              <a:t>code. The </a:t>
            </a:r>
            <a:r>
              <a:rPr lang="en-IN" sz="2000" dirty="0">
                <a:latin typeface="Times New Roman" panose="02020603050405020304" pitchFamily="18" charset="0"/>
                <a:cs typeface="Times New Roman" panose="02020603050405020304" pitchFamily="18" charset="0"/>
              </a:rPr>
              <a:t>output being obtained on the command prompt makes it easily accessible to everyone.</a:t>
            </a:r>
          </a:p>
          <a:p>
            <a:r>
              <a:rPr lang="en-IN" sz="2000" dirty="0">
                <a:latin typeface="Times New Roman" panose="02020603050405020304" pitchFamily="18" charset="0"/>
                <a:cs typeface="Times New Roman" panose="02020603050405020304" pitchFamily="18" charset="0"/>
              </a:rPr>
              <a:t>We can make further use of project by doing emotion analysis as they are very popularly used now a days which will help creators a lot by giving them the exact sentiment felt by the viewers after seeing their videos and this analysis can be basis for them to know the impact of their content on the audience and can improve on it  or make the videos that the viewers seek so that viewers entertainment remain intact with quality content and creators can increase their earning in a win-win situation.</a:t>
            </a:r>
          </a:p>
        </p:txBody>
      </p:sp>
      <p:pic>
        <p:nvPicPr>
          <p:cNvPr id="4" name="Picture 2" descr="Image result for youtube logo">
            <a:extLst>
              <a:ext uri="{FF2B5EF4-FFF2-40B4-BE49-F238E27FC236}">
                <a16:creationId xmlns="" xmlns:a16="http://schemas.microsoft.com/office/drawing/2014/main" id="{1D21E27A-7EEB-46C0-B379-1E4CB8CD2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9413" y="0"/>
            <a:ext cx="1449526" cy="143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1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B627AB4-D204-4C27-8A6D-535235295F5F}"/>
              </a:ext>
            </a:extLst>
          </p:cNvPr>
          <p:cNvSpPr>
            <a:spLocks noGrp="1"/>
          </p:cNvSpPr>
          <p:nvPr>
            <p:ph type="title"/>
          </p:nvPr>
        </p:nvSpPr>
        <p:spPr/>
        <p:txBody>
          <a:bodyPr>
            <a:normAutofit/>
          </a:bodyPr>
          <a:lstStyle/>
          <a:p>
            <a:r>
              <a:rPr lang="en-IN" sz="5400" dirty="0">
                <a:latin typeface="Arial Black" panose="020B0A04020102020204" pitchFamily="34" charset="0"/>
              </a:rPr>
              <a:t>THANK YOU</a:t>
            </a:r>
          </a:p>
        </p:txBody>
      </p:sp>
      <p:sp>
        <p:nvSpPr>
          <p:cNvPr id="5" name="Text Placeholder 4">
            <a:extLst>
              <a:ext uri="{FF2B5EF4-FFF2-40B4-BE49-F238E27FC236}">
                <a16:creationId xmlns="" xmlns:a16="http://schemas.microsoft.com/office/drawing/2014/main" id="{AB0EC899-B27A-4B0B-96F1-2E3D1C60FAFE}"/>
              </a:ext>
            </a:extLst>
          </p:cNvPr>
          <p:cNvSpPr>
            <a:spLocks noGrp="1"/>
          </p:cNvSpPr>
          <p:nvPr>
            <p:ph type="body" idx="1"/>
          </p:nvPr>
        </p:nvSpPr>
        <p:spPr>
          <a:xfrm flipV="1">
            <a:off x="3344215" y="5230620"/>
            <a:ext cx="5490223" cy="45719"/>
          </a:xfrm>
        </p:spPr>
        <p:txBody>
          <a:bodyPr>
            <a:normAutofit fontScale="25000" lnSpcReduction="20000"/>
          </a:bodyPr>
          <a:lstStyle/>
          <a:p>
            <a:endParaRPr lang="en-IN" dirty="0"/>
          </a:p>
        </p:txBody>
      </p:sp>
      <p:pic>
        <p:nvPicPr>
          <p:cNvPr id="6" name="Picture 2" descr="Image result for youtube logo">
            <a:extLst>
              <a:ext uri="{FF2B5EF4-FFF2-40B4-BE49-F238E27FC236}">
                <a16:creationId xmlns="" xmlns:a16="http://schemas.microsoft.com/office/drawing/2014/main" id="{6670ADA3-B9BC-4D50-A116-1BD638035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1941" y="-9729"/>
            <a:ext cx="1449526" cy="143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34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0B8978-A4D5-4A18-BA2E-1EF2F49117DD}"/>
              </a:ext>
            </a:extLst>
          </p:cNvPr>
          <p:cNvSpPr>
            <a:spLocks noGrp="1"/>
          </p:cNvSpPr>
          <p:nvPr>
            <p:ph type="title"/>
          </p:nvPr>
        </p:nvSpPr>
        <p:spPr>
          <a:xfrm>
            <a:off x="541177" y="2349925"/>
            <a:ext cx="4236096" cy="2456442"/>
          </a:xfrm>
        </p:spPr>
        <p:txBody>
          <a:bodyPr/>
          <a:lstStyle/>
          <a:p>
            <a:r>
              <a:rPr lang="en-IN" dirty="0">
                <a:solidFill>
                  <a:schemeClr val="bg1"/>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 xmlns:a16="http://schemas.microsoft.com/office/drawing/2014/main" id="{953C2B58-5ED5-41B9-928F-BB6566E43C3C}"/>
              </a:ext>
            </a:extLst>
          </p:cNvPr>
          <p:cNvSpPr>
            <a:spLocks noGrp="1"/>
          </p:cNvSpPr>
          <p:nvPr>
            <p:ph idx="1"/>
          </p:nvPr>
        </p:nvSpPr>
        <p:spPr>
          <a:xfrm>
            <a:off x="5185122" y="1609378"/>
            <a:ext cx="6281873" cy="5248622"/>
          </a:xfrm>
        </p:spPr>
        <p:txBody>
          <a:bodyPr>
            <a:normAutofit/>
          </a:bodyPr>
          <a:lstStyle/>
          <a:p>
            <a:r>
              <a:rPr lang="en-IN" sz="2000" dirty="0">
                <a:latin typeface="Times New Roman" panose="02020603050405020304" pitchFamily="18" charset="0"/>
                <a:cs typeface="Times New Roman" panose="02020603050405020304" pitchFamily="18" charset="0"/>
              </a:rPr>
              <a:t>YouTube is a video sharing service where users can </a:t>
            </a:r>
            <a:r>
              <a:rPr lang="en-IN" sz="2000" dirty="0" smtClean="0">
                <a:latin typeface="Times New Roman" panose="02020603050405020304" pitchFamily="18" charset="0"/>
                <a:cs typeface="Times New Roman" panose="02020603050405020304" pitchFamily="18" charset="0"/>
              </a:rPr>
              <a:t>watch ,like ,share , comment </a:t>
            </a:r>
            <a:r>
              <a:rPr lang="en-IN" sz="2000" dirty="0">
                <a:latin typeface="Times New Roman" panose="02020603050405020304" pitchFamily="18" charset="0"/>
                <a:cs typeface="Times New Roman" panose="02020603050405020304" pitchFamily="18" charset="0"/>
              </a:rPr>
              <a:t>and upload their own videos</a:t>
            </a:r>
            <a:r>
              <a:rPr lang="en-IN" sz="2000" dirty="0" smtClean="0">
                <a:latin typeface="Times New Roman" panose="02020603050405020304" pitchFamily="18" charset="0"/>
                <a:cs typeface="Times New Roman" panose="02020603050405020304" pitchFamily="18" charset="0"/>
              </a:rPr>
              <a:t>. The </a:t>
            </a:r>
            <a:r>
              <a:rPr lang="en-IN" sz="2000" dirty="0">
                <a:latin typeface="Times New Roman" panose="02020603050405020304" pitchFamily="18" charset="0"/>
                <a:cs typeface="Times New Roman" panose="02020603050405020304" pitchFamily="18" charset="0"/>
              </a:rPr>
              <a:t>video service can be accessed on PCs</a:t>
            </a:r>
            <a:r>
              <a:rPr lang="en-IN" sz="2000" dirty="0" smtClean="0">
                <a:latin typeface="Times New Roman" panose="02020603050405020304" pitchFamily="18" charset="0"/>
                <a:cs typeface="Times New Roman" panose="02020603050405020304" pitchFamily="18" charset="0"/>
              </a:rPr>
              <a:t>, laptops, tablets </a:t>
            </a:r>
            <a:r>
              <a:rPr lang="en-IN" sz="2000" dirty="0">
                <a:latin typeface="Times New Roman" panose="02020603050405020304" pitchFamily="18" charset="0"/>
                <a:cs typeface="Times New Roman" panose="02020603050405020304" pitchFamily="18" charset="0"/>
              </a:rPr>
              <a:t>and via mobile phones.</a:t>
            </a:r>
          </a:p>
          <a:p>
            <a:r>
              <a:rPr lang="en-IN" sz="2000" dirty="0">
                <a:latin typeface="Times New Roman" panose="02020603050405020304" pitchFamily="18" charset="0"/>
                <a:cs typeface="Times New Roman" panose="02020603050405020304" pitchFamily="18" charset="0"/>
              </a:rPr>
              <a:t>YouTube users watch more than one billion hours of videos each day.</a:t>
            </a:r>
          </a:p>
          <a:p>
            <a:r>
              <a:rPr lang="en-IN" sz="2000" dirty="0">
                <a:latin typeface="Times New Roman" panose="02020603050405020304" pitchFamily="18" charset="0"/>
                <a:cs typeface="Times New Roman" panose="02020603050405020304" pitchFamily="18" charset="0"/>
              </a:rPr>
              <a:t>YouTube content </a:t>
            </a:r>
            <a:r>
              <a:rPr lang="en-IN" sz="2000" dirty="0" smtClean="0">
                <a:latin typeface="Times New Roman" panose="02020603050405020304" pitchFamily="18" charset="0"/>
                <a:cs typeface="Times New Roman" panose="02020603050405020304" pitchFamily="18" charset="0"/>
              </a:rPr>
              <a:t>creators , popularly </a:t>
            </a:r>
            <a:r>
              <a:rPr lang="en-IN" sz="2000" dirty="0">
                <a:latin typeface="Times New Roman" panose="02020603050405020304" pitchFamily="18" charset="0"/>
                <a:cs typeface="Times New Roman" panose="02020603050405020304" pitchFamily="18" charset="0"/>
              </a:rPr>
              <a:t>referred to as YouTubers ,upload over 100 hours of content per minute.</a:t>
            </a:r>
          </a:p>
          <a:p>
            <a:r>
              <a:rPr lang="en-IN" sz="2000" dirty="0">
                <a:latin typeface="Times New Roman" panose="02020603050405020304" pitchFamily="18" charset="0"/>
                <a:cs typeface="Times New Roman" panose="02020603050405020304" pitchFamily="18" charset="0"/>
              </a:rPr>
              <a:t>Video playback on YouTube will use as much as 2.7GB of data every hour.</a:t>
            </a:r>
          </a:p>
          <a:p>
            <a:r>
              <a:rPr lang="en-IN" sz="2000" dirty="0">
                <a:latin typeface="Times New Roman" panose="02020603050405020304" pitchFamily="18" charset="0"/>
                <a:cs typeface="Times New Roman" panose="02020603050405020304" pitchFamily="18" charset="0"/>
              </a:rPr>
              <a:t>Global community use around 440,000 Terabyte of data on YouTube every day.</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2" descr="Image result for youtube logo">
            <a:extLst>
              <a:ext uri="{FF2B5EF4-FFF2-40B4-BE49-F238E27FC236}">
                <a16:creationId xmlns="" xmlns:a16="http://schemas.microsoft.com/office/drawing/2014/main" id="{066DC20B-543A-47FC-B19C-2D089BDB7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7779" y="0"/>
            <a:ext cx="1459148" cy="143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2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81F7C4-C294-4203-9BA0-8830C83032AE}"/>
              </a:ext>
            </a:extLst>
          </p:cNvPr>
          <p:cNvSpPr>
            <a:spLocks noGrp="1"/>
          </p:cNvSpPr>
          <p:nvPr>
            <p:ph type="title"/>
          </p:nvPr>
        </p:nvSpPr>
        <p:spPr/>
        <p:txBody>
          <a:bodyPr/>
          <a:lstStyle/>
          <a:p>
            <a:r>
              <a:rPr lang="en-IN" dirty="0"/>
              <a:t>ANALYSIS OF YOUTUBE DATA:-</a:t>
            </a:r>
          </a:p>
        </p:txBody>
      </p:sp>
      <p:sp>
        <p:nvSpPr>
          <p:cNvPr id="3" name="Content Placeholder 2">
            <a:extLst>
              <a:ext uri="{FF2B5EF4-FFF2-40B4-BE49-F238E27FC236}">
                <a16:creationId xmlns="" xmlns:a16="http://schemas.microsoft.com/office/drawing/2014/main" id="{13E416FD-4790-4DBB-8C95-5E8DE80B443A}"/>
              </a:ext>
            </a:extLst>
          </p:cNvPr>
          <p:cNvSpPr>
            <a:spLocks noGrp="1"/>
          </p:cNvSpPr>
          <p:nvPr>
            <p:ph idx="1"/>
          </p:nvPr>
        </p:nvSpPr>
        <p:spPr>
          <a:xfrm>
            <a:off x="5186540" y="1609378"/>
            <a:ext cx="6281873" cy="5248622"/>
          </a:xfrm>
        </p:spPr>
        <p:txBody>
          <a:bodyPr/>
          <a:lstStyle/>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Sentiment of the customer is basically a overview of positive sentiment and negative comment analysis of data with respect to customer.</a:t>
            </a:r>
          </a:p>
          <a:p>
            <a:r>
              <a:rPr lang="en-IN" sz="2000" dirty="0">
                <a:latin typeface="Times New Roman" panose="02020603050405020304" pitchFamily="18" charset="0"/>
                <a:cs typeface="Times New Roman" panose="02020603050405020304" pitchFamily="18" charset="0"/>
              </a:rPr>
              <a:t>Especially when it comes to kids accessing </a:t>
            </a:r>
            <a:r>
              <a:rPr lang="en-IN" sz="2000" dirty="0" smtClean="0">
                <a:latin typeface="Times New Roman" panose="02020603050405020304" pitchFamily="18" charset="0"/>
                <a:cs typeface="Times New Roman" panose="02020603050405020304" pitchFamily="18" charset="0"/>
              </a:rPr>
              <a:t>site , there </a:t>
            </a:r>
            <a:r>
              <a:rPr lang="en-IN" sz="2000" dirty="0">
                <a:latin typeface="Times New Roman" panose="02020603050405020304" pitchFamily="18" charset="0"/>
                <a:cs typeface="Times New Roman" panose="02020603050405020304" pitchFamily="18" charset="0"/>
              </a:rPr>
              <a:t>are many concerned about the negative effect of YouTube on </a:t>
            </a:r>
            <a:r>
              <a:rPr lang="en-IN" sz="2000" dirty="0" smtClean="0">
                <a:latin typeface="Times New Roman" panose="02020603050405020304" pitchFamily="18" charset="0"/>
                <a:cs typeface="Times New Roman" panose="02020603050405020304" pitchFamily="18" charset="0"/>
              </a:rPr>
              <a:t>youth. In </a:t>
            </a:r>
            <a:r>
              <a:rPr lang="en-IN" sz="2000" dirty="0">
                <a:latin typeface="Times New Roman" panose="02020603050405020304" pitchFamily="18" charset="0"/>
                <a:cs typeface="Times New Roman" panose="02020603050405020304" pitchFamily="18" charset="0"/>
              </a:rPr>
              <a:t>positive </a:t>
            </a:r>
            <a:r>
              <a:rPr lang="en-IN" sz="2000" dirty="0" smtClean="0">
                <a:latin typeface="Times New Roman" panose="02020603050405020304" pitchFamily="18" charset="0"/>
                <a:cs typeface="Times New Roman" panose="02020603050405020304" pitchFamily="18" charset="0"/>
              </a:rPr>
              <a:t>ways , it </a:t>
            </a:r>
            <a:r>
              <a:rPr lang="en-IN" sz="2000" dirty="0">
                <a:latin typeface="Times New Roman" panose="02020603050405020304" pitchFamily="18" charset="0"/>
                <a:cs typeface="Times New Roman" panose="02020603050405020304" pitchFamily="18" charset="0"/>
              </a:rPr>
              <a:t>is an essential part of classroom-both virtual and in-person-around the world.</a:t>
            </a:r>
          </a:p>
          <a:p>
            <a:r>
              <a:rPr lang="en-IN" sz="2000" dirty="0">
                <a:latin typeface="Times New Roman" panose="02020603050405020304" pitchFamily="18" charset="0"/>
                <a:cs typeface="Times New Roman" panose="02020603050405020304" pitchFamily="18" charset="0"/>
              </a:rPr>
              <a:t>YouTube allows to add a list of tags to new or existing YouTube videos</a:t>
            </a:r>
            <a:r>
              <a:rPr lang="en-IN" sz="2000" dirty="0" smtClean="0">
                <a:latin typeface="Times New Roman" panose="02020603050405020304" pitchFamily="18" charset="0"/>
                <a:cs typeface="Times New Roman" panose="02020603050405020304" pitchFamily="18" charset="0"/>
              </a:rPr>
              <a:t>. YouTube </a:t>
            </a:r>
            <a:r>
              <a:rPr lang="en-IN" sz="2000" dirty="0">
                <a:latin typeface="Times New Roman" panose="02020603050405020304" pitchFamily="18" charset="0"/>
                <a:cs typeface="Times New Roman" panose="02020603050405020304" pitchFamily="18" charset="0"/>
              </a:rPr>
              <a:t>tags are descriptive keywords you can add to your video to help people find your content.Over 750 YouTube tags for your video within a sec.</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2" descr="Image result for youtube logo">
            <a:extLst>
              <a:ext uri="{FF2B5EF4-FFF2-40B4-BE49-F238E27FC236}">
                <a16:creationId xmlns="" xmlns:a16="http://schemas.microsoft.com/office/drawing/2014/main" id="{CEF44709-9A6F-47A9-9209-8589BF4F4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0775" y="0"/>
            <a:ext cx="1449526" cy="143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00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D6059C-679E-493A-B262-811B3AE0675D}"/>
              </a:ext>
            </a:extLst>
          </p:cNvPr>
          <p:cNvSpPr>
            <a:spLocks noGrp="1"/>
          </p:cNvSpPr>
          <p:nvPr>
            <p:ph type="title"/>
          </p:nvPr>
        </p:nvSpPr>
        <p:spPr/>
        <p:txBody>
          <a:bodyPr/>
          <a:lstStyle/>
          <a:p>
            <a:r>
              <a:rPr lang="en-IN" dirty="0"/>
              <a:t> TYPES OF ANALYSIS:-</a:t>
            </a:r>
          </a:p>
        </p:txBody>
      </p:sp>
      <p:sp>
        <p:nvSpPr>
          <p:cNvPr id="5" name="Content Placeholder 4">
            <a:extLst>
              <a:ext uri="{FF2B5EF4-FFF2-40B4-BE49-F238E27FC236}">
                <a16:creationId xmlns="" xmlns:a16="http://schemas.microsoft.com/office/drawing/2014/main" id="{669549AF-5750-43B0-A836-DD452656A69C}"/>
              </a:ext>
            </a:extLst>
          </p:cNvPr>
          <p:cNvSpPr>
            <a:spLocks noGrp="1"/>
          </p:cNvSpPr>
          <p:nvPr>
            <p:ph idx="1"/>
          </p:nvPr>
        </p:nvSpPr>
        <p:spPr>
          <a:xfrm>
            <a:off x="4929911" y="1020002"/>
            <a:ext cx="6281873" cy="5248622"/>
          </a:xfrm>
        </p:spPr>
        <p:txBody>
          <a:bodyPr>
            <a:normAutofit/>
          </a:bodyPr>
          <a:lstStyle/>
          <a:p>
            <a:r>
              <a:rPr lang="en-IN" sz="2000" dirty="0">
                <a:latin typeface="Times New Roman" panose="02020603050405020304" pitchFamily="18" charset="0"/>
                <a:cs typeface="Times New Roman" panose="02020603050405020304" pitchFamily="18" charset="0"/>
              </a:rPr>
              <a:t>What exactly the sentiment of the customer.</a:t>
            </a:r>
          </a:p>
          <a:p>
            <a:r>
              <a:rPr lang="en-IN" sz="2000" dirty="0">
                <a:latin typeface="Times New Roman" panose="02020603050405020304" pitchFamily="18" charset="0"/>
                <a:cs typeface="Times New Roman" panose="02020603050405020304" pitchFamily="18" charset="0"/>
              </a:rPr>
              <a:t>Positive </a:t>
            </a:r>
            <a:r>
              <a:rPr lang="en-IN" sz="2000" dirty="0" smtClean="0">
                <a:latin typeface="Times New Roman" panose="02020603050405020304" pitchFamily="18" charset="0"/>
                <a:cs typeface="Times New Roman" panose="02020603050405020304" pitchFamily="18" charset="0"/>
              </a:rPr>
              <a:t>and negative comments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Trending video tags on YouTube .</a:t>
            </a:r>
          </a:p>
          <a:p>
            <a:r>
              <a:rPr lang="en-IN" sz="2000" dirty="0">
                <a:latin typeface="Times New Roman" panose="02020603050405020304" pitchFamily="18" charset="0"/>
                <a:cs typeface="Times New Roman" panose="02020603050405020304" pitchFamily="18" charset="0"/>
              </a:rPr>
              <a:t>Analysis for likes and views, dislikes and views(regression plot).</a:t>
            </a:r>
          </a:p>
          <a:p>
            <a:r>
              <a:rPr lang="en-IN" sz="2000" dirty="0">
                <a:latin typeface="Times New Roman" panose="02020603050405020304" pitchFamily="18" charset="0"/>
                <a:cs typeface="Times New Roman" panose="02020603050405020304" pitchFamily="18" charset="0"/>
              </a:rPr>
              <a:t>Correlation between </a:t>
            </a:r>
            <a:r>
              <a:rPr lang="en-IN" sz="2000" dirty="0" smtClean="0">
                <a:latin typeface="Times New Roman" panose="02020603050405020304" pitchFamily="18" charset="0"/>
                <a:cs typeface="Times New Roman" panose="02020603050405020304" pitchFamily="18" charset="0"/>
              </a:rPr>
              <a:t>likes , dislikes </a:t>
            </a:r>
            <a:r>
              <a:rPr lang="en-IN" sz="2000" dirty="0">
                <a:latin typeface="Times New Roman" panose="02020603050405020304" pitchFamily="18" charset="0"/>
                <a:cs typeface="Times New Roman" panose="02020603050405020304" pitchFamily="18" charset="0"/>
              </a:rPr>
              <a:t>and views.</a:t>
            </a:r>
          </a:p>
        </p:txBody>
      </p:sp>
      <p:pic>
        <p:nvPicPr>
          <p:cNvPr id="6" name="Picture 2" descr="Image result for youtube logo">
            <a:extLst>
              <a:ext uri="{FF2B5EF4-FFF2-40B4-BE49-F238E27FC236}">
                <a16:creationId xmlns="" xmlns:a16="http://schemas.microsoft.com/office/drawing/2014/main" id="{0C8821DA-BD9A-4CF8-8BAC-DC68E83E8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8338" y="0"/>
            <a:ext cx="1329138" cy="1197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87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A6B05B-B2E8-48DF-9A12-B19CF007E3BB}"/>
              </a:ext>
            </a:extLst>
          </p:cNvPr>
          <p:cNvSpPr>
            <a:spLocks noGrp="1"/>
          </p:cNvSpPr>
          <p:nvPr>
            <p:ph type="title"/>
          </p:nvPr>
        </p:nvSpPr>
        <p:spPr/>
        <p:txBody>
          <a:bodyPr/>
          <a:lstStyle/>
          <a:p>
            <a:r>
              <a:rPr lang="en-IN" dirty="0"/>
              <a:t>SOFTWARE REQUIRMENT:-</a:t>
            </a:r>
          </a:p>
        </p:txBody>
      </p:sp>
      <p:sp>
        <p:nvSpPr>
          <p:cNvPr id="3" name="Content Placeholder 2">
            <a:extLst>
              <a:ext uri="{FF2B5EF4-FFF2-40B4-BE49-F238E27FC236}">
                <a16:creationId xmlns="" xmlns:a16="http://schemas.microsoft.com/office/drawing/2014/main" id="{4BF481CD-D6CE-4A57-A4CE-2D33CF8A3DAB}"/>
              </a:ext>
            </a:extLst>
          </p:cNvPr>
          <p:cNvSpPr>
            <a:spLocks noGrp="1"/>
          </p:cNvSpPr>
          <p:nvPr>
            <p:ph idx="1"/>
          </p:nvPr>
        </p:nvSpPr>
        <p:spPr>
          <a:xfrm>
            <a:off x="4663455" y="953835"/>
            <a:ext cx="6281873" cy="5904165"/>
          </a:xfrm>
        </p:spPr>
        <p:txBody>
          <a:bodyPr>
            <a:normAutofit fontScale="92500" lnSpcReduction="10000"/>
          </a:bodyPr>
          <a:lstStyle/>
          <a:p>
            <a:pPr marL="0" indent="0">
              <a:buNone/>
            </a:pPr>
            <a:r>
              <a:rPr lang="en-IN" sz="2000" dirty="0">
                <a:latin typeface="Times New Roman" panose="02020603050405020304" pitchFamily="18" charset="0"/>
                <a:cs typeface="Times New Roman" panose="02020603050405020304" pitchFamily="18" charset="0"/>
              </a:rPr>
              <a:t>SOFTWARE REQUIREMENTS:-</a:t>
            </a:r>
          </a:p>
          <a:p>
            <a:r>
              <a:rPr lang="en-IN" sz="2000" dirty="0">
                <a:latin typeface="Times New Roman" panose="02020603050405020304" pitchFamily="18" charset="0"/>
                <a:cs typeface="Times New Roman" panose="02020603050405020304" pitchFamily="18" charset="0"/>
              </a:rPr>
              <a:t>IDLE Python 3.8</a:t>
            </a:r>
          </a:p>
          <a:p>
            <a:r>
              <a:rPr lang="en-IN" sz="2000" dirty="0">
                <a:latin typeface="Times New Roman" panose="02020603050405020304" pitchFamily="18" charset="0"/>
                <a:cs typeface="Times New Roman" panose="02020603050405020304" pitchFamily="18" charset="0"/>
              </a:rPr>
              <a:t>Jupyter Notebook</a:t>
            </a:r>
          </a:p>
          <a:p>
            <a:r>
              <a:rPr lang="en-IN" sz="2000" dirty="0">
                <a:latin typeface="Times New Roman" panose="02020603050405020304" pitchFamily="18" charset="0"/>
                <a:cs typeface="Times New Roman" panose="02020603050405020304" pitchFamily="18" charset="0"/>
              </a:rPr>
              <a:t>Anaconda Navigator</a:t>
            </a:r>
          </a:p>
          <a:p>
            <a:r>
              <a:rPr lang="en-IN" sz="2000" dirty="0">
                <a:latin typeface="Times New Roman" panose="02020603050405020304" pitchFamily="18" charset="0"/>
                <a:cs typeface="Times New Roman" panose="02020603050405020304" pitchFamily="18" charset="0"/>
              </a:rPr>
              <a:t>Datasets containing csv and excel files</a:t>
            </a:r>
          </a:p>
          <a:p>
            <a:r>
              <a:rPr lang="en-IN" sz="2000" dirty="0">
                <a:latin typeface="Times New Roman" panose="02020603050405020304" pitchFamily="18" charset="0"/>
                <a:cs typeface="Times New Roman" panose="02020603050405020304" pitchFamily="18" charset="0"/>
              </a:rPr>
              <a:t>PANDAS:-It is a python library used for working with data </a:t>
            </a:r>
            <a:r>
              <a:rPr lang="en-IN" sz="2000" dirty="0" smtClean="0">
                <a:latin typeface="Times New Roman" panose="02020603050405020304" pitchFamily="18" charset="0"/>
                <a:cs typeface="Times New Roman" panose="02020603050405020304" pitchFamily="18" charset="0"/>
              </a:rPr>
              <a:t>sets . It </a:t>
            </a:r>
            <a:r>
              <a:rPr lang="en-IN" sz="2000" dirty="0">
                <a:latin typeface="Times New Roman" panose="02020603050405020304" pitchFamily="18" charset="0"/>
                <a:cs typeface="Times New Roman" panose="02020603050405020304" pitchFamily="18" charset="0"/>
              </a:rPr>
              <a:t>has functions for analysing ,</a:t>
            </a:r>
            <a:r>
              <a:rPr lang="en-IN" sz="2000" dirty="0" smtClean="0">
                <a:latin typeface="Times New Roman" panose="02020603050405020304" pitchFamily="18" charset="0"/>
                <a:cs typeface="Times New Roman" panose="02020603050405020304" pitchFamily="18" charset="0"/>
              </a:rPr>
              <a:t>cleaning , exploring </a:t>
            </a:r>
            <a:r>
              <a:rPr lang="en-IN" sz="2000" dirty="0">
                <a:latin typeface="Times New Roman" panose="02020603050405020304" pitchFamily="18" charset="0"/>
                <a:cs typeface="Times New Roman" panose="02020603050405020304" pitchFamily="18" charset="0"/>
              </a:rPr>
              <a:t>and manipulating data.</a:t>
            </a:r>
          </a:p>
          <a:p>
            <a:r>
              <a:rPr lang="en-IN" sz="2000" dirty="0">
                <a:latin typeface="Times New Roman" panose="02020603050405020304" pitchFamily="18" charset="0"/>
                <a:cs typeface="Times New Roman" panose="02020603050405020304" pitchFamily="18" charset="0"/>
              </a:rPr>
              <a:t>SEABORN:-It is a Python visualization library based on </a:t>
            </a:r>
            <a:r>
              <a:rPr lang="en-IN" sz="2000" dirty="0" smtClean="0">
                <a:latin typeface="Times New Roman" panose="02020603050405020304" pitchFamily="18" charset="0"/>
                <a:cs typeface="Times New Roman" panose="02020603050405020304" pitchFamily="18" charset="0"/>
              </a:rPr>
              <a:t>matplotlib. It </a:t>
            </a:r>
            <a:r>
              <a:rPr lang="en-IN" sz="2000" dirty="0">
                <a:latin typeface="Times New Roman" panose="02020603050405020304" pitchFamily="18" charset="0"/>
                <a:cs typeface="Times New Roman" panose="02020603050405020304" pitchFamily="18" charset="0"/>
              </a:rPr>
              <a:t>provides a high level interface for drawing attractive and informative statistical graphics.</a:t>
            </a:r>
          </a:p>
          <a:p>
            <a:r>
              <a:rPr lang="en-IN" sz="2000" dirty="0">
                <a:latin typeface="Times New Roman" panose="02020603050405020304" pitchFamily="18" charset="0"/>
                <a:cs typeface="Times New Roman" panose="02020603050405020304" pitchFamily="18" charset="0"/>
              </a:rPr>
              <a:t>MATPLOTLIB.PYPLOT:-It is a low level graph plotting library in a python that serves as a visualization utility.</a:t>
            </a:r>
          </a:p>
          <a:p>
            <a:r>
              <a:rPr lang="en-IN" sz="2000" dirty="0">
                <a:latin typeface="Times New Roman" panose="02020603050405020304" pitchFamily="18" charset="0"/>
                <a:cs typeface="Times New Roman" panose="02020603050405020304" pitchFamily="18" charset="0"/>
              </a:rPr>
              <a:t>RE:-A regular expression(RE) specifies a set of strings that matches.</a:t>
            </a:r>
            <a:endParaRPr lang="en-IN" sz="16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2" descr="Image result for youtube logo">
            <a:extLst>
              <a:ext uri="{FF2B5EF4-FFF2-40B4-BE49-F238E27FC236}">
                <a16:creationId xmlns="" xmlns:a16="http://schemas.microsoft.com/office/drawing/2014/main" id="{07966F20-BF09-45A9-817C-C5F09AAE9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0503" y="1"/>
            <a:ext cx="1449526" cy="1357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35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1FA3BA-F43D-4E04-B881-EFF2591FC0F9}"/>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 xmlns:a16="http://schemas.microsoft.com/office/drawing/2014/main" id="{4C9EDF1A-B004-402A-B2AB-05F6D5404A5C}"/>
              </a:ext>
            </a:extLst>
          </p:cNvPr>
          <p:cNvSpPr>
            <a:spLocks noGrp="1"/>
          </p:cNvSpPr>
          <p:nvPr>
            <p:ph idx="1"/>
          </p:nvPr>
        </p:nvSpPr>
        <p:spPr>
          <a:xfrm>
            <a:off x="5099593" y="1679878"/>
            <a:ext cx="6281873" cy="5248622"/>
          </a:xfrm>
        </p:spPr>
        <p:txBody>
          <a:bodyPr>
            <a:normAutofit lnSpcReduction="10000"/>
          </a:bodyPr>
          <a:lstStyle/>
          <a:p>
            <a:pPr marL="0" indent="0">
              <a:buNone/>
            </a:pPr>
            <a:r>
              <a:rPr lang="en-IN" sz="2000" dirty="0">
                <a:latin typeface="Times New Roman" panose="02020603050405020304" pitchFamily="18" charset="0"/>
                <a:cs typeface="Times New Roman" panose="02020603050405020304" pitchFamily="18" charset="0"/>
              </a:rPr>
              <a:t>1.Through polarity,Analysis the comment whether</a:t>
            </a:r>
          </a:p>
          <a:p>
            <a:pPr marL="0" indent="0">
              <a:buNone/>
            </a:pPr>
            <a:r>
              <a:rPr lang="en-IN" sz="2000" dirty="0">
                <a:latin typeface="Times New Roman" panose="02020603050405020304" pitchFamily="18" charset="0"/>
                <a:cs typeface="Times New Roman" panose="02020603050405020304" pitchFamily="18" charset="0"/>
              </a:rPr>
              <a:t>    it is positive or negative.</a:t>
            </a:r>
          </a:p>
          <a:p>
            <a:pPr marL="0" indent="0">
              <a:buNone/>
            </a:pPr>
            <a:r>
              <a:rPr lang="en-IN" sz="2000" dirty="0">
                <a:latin typeface="Times New Roman" panose="02020603050405020304" pitchFamily="18" charset="0"/>
                <a:cs typeface="Times New Roman" panose="02020603050405020304" pitchFamily="18" charset="0"/>
              </a:rPr>
              <a:t>2.Analysis the most popular positive and negative tags </a:t>
            </a:r>
          </a:p>
          <a:p>
            <a:pPr marL="0" indent="0">
              <a:buNone/>
            </a:pPr>
            <a:r>
              <a:rPr lang="en-IN" sz="2000" dirty="0">
                <a:latin typeface="Times New Roman" panose="02020603050405020304" pitchFamily="18" charset="0"/>
                <a:cs typeface="Times New Roman" panose="02020603050405020304" pitchFamily="18" charset="0"/>
              </a:rPr>
              <a:t>    in comment by using wordcloud.</a:t>
            </a:r>
          </a:p>
          <a:p>
            <a:pPr marL="0" indent="0">
              <a:buNone/>
            </a:pPr>
            <a:r>
              <a:rPr lang="en-IN" sz="2000" dirty="0">
                <a:latin typeface="Times New Roman" panose="02020603050405020304" pitchFamily="18" charset="0"/>
                <a:cs typeface="Times New Roman" panose="02020603050405020304" pitchFamily="18" charset="0"/>
              </a:rPr>
              <a:t>3.Analysis the most popular tags in videos by using </a:t>
            </a:r>
          </a:p>
          <a:p>
            <a:pPr marL="0" indent="0">
              <a:buNone/>
            </a:pPr>
            <a:r>
              <a:rPr lang="en-IN" sz="2000" dirty="0">
                <a:latin typeface="Times New Roman" panose="02020603050405020304" pitchFamily="18" charset="0"/>
                <a:cs typeface="Times New Roman" panose="02020603050405020304" pitchFamily="18" charset="0"/>
              </a:rPr>
              <a:t>    wordcloud.</a:t>
            </a:r>
          </a:p>
          <a:p>
            <a:pPr marL="0" indent="0">
              <a:buNone/>
            </a:pPr>
            <a:r>
              <a:rPr lang="en-IN" sz="2000" dirty="0">
                <a:latin typeface="Times New Roman" panose="02020603050405020304" pitchFamily="18" charset="0"/>
                <a:cs typeface="Times New Roman" panose="02020603050405020304" pitchFamily="18" charset="0"/>
              </a:rPr>
              <a:t>4.Analysis of views and likes as well as views and </a:t>
            </a:r>
          </a:p>
          <a:p>
            <a:pPr marL="0" indent="0">
              <a:buNone/>
            </a:pPr>
            <a:r>
              <a:rPr lang="en-IN" sz="2000" dirty="0">
                <a:latin typeface="Times New Roman" panose="02020603050405020304" pitchFamily="18" charset="0"/>
                <a:cs typeface="Times New Roman" panose="02020603050405020304" pitchFamily="18" charset="0"/>
              </a:rPr>
              <a:t>    dislikes by using the Regression plot.</a:t>
            </a:r>
          </a:p>
          <a:p>
            <a:pPr marL="0" indent="0">
              <a:buNone/>
            </a:pPr>
            <a:r>
              <a:rPr lang="en-IN" sz="2000" dirty="0">
                <a:latin typeface="Times New Roman" panose="02020603050405020304" pitchFamily="18" charset="0"/>
                <a:cs typeface="Times New Roman" panose="02020603050405020304" pitchFamily="18" charset="0"/>
              </a:rPr>
              <a:t>5.Analysis of  co-relation of views,likes and dislike </a:t>
            </a:r>
          </a:p>
          <a:p>
            <a:pPr marL="0" indent="0">
              <a:buNone/>
            </a:pPr>
            <a:r>
              <a:rPr lang="en-IN" sz="2000" dirty="0">
                <a:latin typeface="Times New Roman" panose="02020603050405020304" pitchFamily="18" charset="0"/>
                <a:cs typeface="Times New Roman" panose="02020603050405020304" pitchFamily="18" charset="0"/>
              </a:rPr>
              <a:t>    by using heatmap.</a:t>
            </a:r>
          </a:p>
          <a:p>
            <a:pPr marL="0" indent="0">
              <a:buNone/>
            </a:pPr>
            <a:r>
              <a:rPr lang="en-IN" sz="2000" dirty="0">
                <a:latin typeface="Times New Roman" panose="02020603050405020304" pitchFamily="18" charset="0"/>
                <a:cs typeface="Times New Roman" panose="02020603050405020304" pitchFamily="18" charset="0"/>
              </a:rPr>
              <a:t>     </a:t>
            </a:r>
          </a:p>
        </p:txBody>
      </p:sp>
      <p:pic>
        <p:nvPicPr>
          <p:cNvPr id="1026" name="Picture 2" descr="Image result for youtube logo">
            <a:extLst>
              <a:ext uri="{FF2B5EF4-FFF2-40B4-BE49-F238E27FC236}">
                <a16:creationId xmlns="" xmlns:a16="http://schemas.microsoft.com/office/drawing/2014/main" id="{00235929-3E9A-410B-A1AF-7CF5C6CB7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0731" y="0"/>
            <a:ext cx="1559333" cy="143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21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759A79-A4B8-4B17-83A0-D7CE0D5C78F7}"/>
              </a:ext>
            </a:extLst>
          </p:cNvPr>
          <p:cNvSpPr>
            <a:spLocks noGrp="1"/>
          </p:cNvSpPr>
          <p:nvPr>
            <p:ph type="title"/>
          </p:nvPr>
        </p:nvSpPr>
        <p:spPr>
          <a:xfrm>
            <a:off x="888631" y="2288643"/>
            <a:ext cx="3498979" cy="2456442"/>
          </a:xfrm>
        </p:spPr>
        <p:txBody>
          <a:bodyPr/>
          <a:lstStyle/>
          <a:p>
            <a:r>
              <a:rPr lang="en-IN" dirty="0"/>
              <a:t>CODING IMAGES:-</a:t>
            </a:r>
          </a:p>
        </p:txBody>
      </p:sp>
      <p:pic>
        <p:nvPicPr>
          <p:cNvPr id="6" name="Content Placeholder 5">
            <a:extLst>
              <a:ext uri="{FF2B5EF4-FFF2-40B4-BE49-F238E27FC236}">
                <a16:creationId xmlns="" xmlns:a16="http://schemas.microsoft.com/office/drawing/2014/main" id="{79593E4C-DB0F-4483-BA0F-C19F8E19C634}"/>
              </a:ext>
            </a:extLst>
          </p:cNvPr>
          <p:cNvPicPr>
            <a:picLocks noGrp="1" noChangeAspect="1"/>
          </p:cNvPicPr>
          <p:nvPr>
            <p:ph idx="1"/>
          </p:nvPr>
        </p:nvPicPr>
        <p:blipFill>
          <a:blip r:embed="rId2"/>
          <a:stretch>
            <a:fillRect/>
          </a:stretch>
        </p:blipFill>
        <p:spPr>
          <a:xfrm>
            <a:off x="5113942" y="0"/>
            <a:ext cx="3999375" cy="1913641"/>
          </a:xfrm>
        </p:spPr>
      </p:pic>
      <p:pic>
        <p:nvPicPr>
          <p:cNvPr id="4" name="Picture 2" descr="Image result for youtube logo">
            <a:extLst>
              <a:ext uri="{FF2B5EF4-FFF2-40B4-BE49-F238E27FC236}">
                <a16:creationId xmlns="" xmlns:a16="http://schemas.microsoft.com/office/drawing/2014/main" id="{3F22A7E8-09A7-4A51-9C30-103A8338B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7507" y="0"/>
            <a:ext cx="1449526" cy="14396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 xmlns:a16="http://schemas.microsoft.com/office/drawing/2014/main" id="{325EED57-7427-41AA-9352-DBE615B3B455}"/>
              </a:ext>
            </a:extLst>
          </p:cNvPr>
          <p:cNvPicPr>
            <a:picLocks noChangeAspect="1"/>
          </p:cNvPicPr>
          <p:nvPr/>
        </p:nvPicPr>
        <p:blipFill>
          <a:blip r:embed="rId4"/>
          <a:stretch>
            <a:fillRect/>
          </a:stretch>
        </p:blipFill>
        <p:spPr>
          <a:xfrm>
            <a:off x="5037326" y="1983046"/>
            <a:ext cx="4152606" cy="2282265"/>
          </a:xfrm>
          <a:prstGeom prst="rect">
            <a:avLst/>
          </a:prstGeom>
        </p:spPr>
      </p:pic>
      <p:pic>
        <p:nvPicPr>
          <p:cNvPr id="10" name="Picture 9">
            <a:extLst>
              <a:ext uri="{FF2B5EF4-FFF2-40B4-BE49-F238E27FC236}">
                <a16:creationId xmlns="" xmlns:a16="http://schemas.microsoft.com/office/drawing/2014/main" id="{F729DE2F-7668-4AB3-8D71-8926BC0CF809}"/>
              </a:ext>
            </a:extLst>
          </p:cNvPr>
          <p:cNvPicPr>
            <a:picLocks noChangeAspect="1"/>
          </p:cNvPicPr>
          <p:nvPr/>
        </p:nvPicPr>
        <p:blipFill>
          <a:blip r:embed="rId5"/>
          <a:stretch>
            <a:fillRect/>
          </a:stretch>
        </p:blipFill>
        <p:spPr>
          <a:xfrm>
            <a:off x="5037326" y="4265311"/>
            <a:ext cx="4342344" cy="2517724"/>
          </a:xfrm>
          <a:prstGeom prst="rect">
            <a:avLst/>
          </a:prstGeom>
        </p:spPr>
      </p:pic>
    </p:spTree>
    <p:extLst>
      <p:ext uri="{BB962C8B-B14F-4D97-AF65-F5344CB8AC3E}">
        <p14:creationId xmlns:p14="http://schemas.microsoft.com/office/powerpoint/2010/main" val="48197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77A5F0-6C03-4E25-B71A-E6ED800C21C3}"/>
              </a:ext>
            </a:extLst>
          </p:cNvPr>
          <p:cNvSpPr>
            <a:spLocks noGrp="1"/>
          </p:cNvSpPr>
          <p:nvPr>
            <p:ph type="title"/>
          </p:nvPr>
        </p:nvSpPr>
        <p:spPr/>
        <p:txBody>
          <a:bodyPr/>
          <a:lstStyle/>
          <a:p>
            <a:r>
              <a:rPr lang="en-IN" dirty="0"/>
              <a:t>CODING IMAGES:-</a:t>
            </a:r>
          </a:p>
        </p:txBody>
      </p:sp>
      <p:pic>
        <p:nvPicPr>
          <p:cNvPr id="6" name="Content Placeholder 5">
            <a:extLst>
              <a:ext uri="{FF2B5EF4-FFF2-40B4-BE49-F238E27FC236}">
                <a16:creationId xmlns="" xmlns:a16="http://schemas.microsoft.com/office/drawing/2014/main" id="{19462CE3-79E7-4024-B02E-664497196582}"/>
              </a:ext>
            </a:extLst>
          </p:cNvPr>
          <p:cNvPicPr>
            <a:picLocks noGrp="1" noChangeAspect="1"/>
          </p:cNvPicPr>
          <p:nvPr>
            <p:ph idx="1"/>
          </p:nvPr>
        </p:nvPicPr>
        <p:blipFill>
          <a:blip r:embed="rId2"/>
          <a:stretch>
            <a:fillRect/>
          </a:stretch>
        </p:blipFill>
        <p:spPr>
          <a:xfrm>
            <a:off x="4458877" y="116732"/>
            <a:ext cx="5794078" cy="1839303"/>
          </a:xfrm>
        </p:spPr>
      </p:pic>
      <p:pic>
        <p:nvPicPr>
          <p:cNvPr id="4" name="Picture 2" descr="Image result for youtube logo">
            <a:extLst>
              <a:ext uri="{FF2B5EF4-FFF2-40B4-BE49-F238E27FC236}">
                <a16:creationId xmlns="" xmlns:a16="http://schemas.microsoft.com/office/drawing/2014/main" id="{B6FB6A81-63E8-4B61-AC5E-5C42448D7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137" y="0"/>
            <a:ext cx="1449526" cy="14396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 xmlns:a16="http://schemas.microsoft.com/office/drawing/2014/main" id="{A5065516-4498-489E-9A0D-112012702831}"/>
              </a:ext>
            </a:extLst>
          </p:cNvPr>
          <p:cNvPicPr>
            <a:picLocks noChangeAspect="1"/>
          </p:cNvPicPr>
          <p:nvPr/>
        </p:nvPicPr>
        <p:blipFill rotWithShape="1">
          <a:blip r:embed="rId4"/>
          <a:srcRect t="40712" r="20961"/>
          <a:stretch/>
        </p:blipFill>
        <p:spPr>
          <a:xfrm>
            <a:off x="4524573" y="2288342"/>
            <a:ext cx="5794078" cy="1201929"/>
          </a:xfrm>
          <a:prstGeom prst="rect">
            <a:avLst/>
          </a:prstGeom>
        </p:spPr>
      </p:pic>
      <p:pic>
        <p:nvPicPr>
          <p:cNvPr id="10" name="Picture 9">
            <a:extLst>
              <a:ext uri="{FF2B5EF4-FFF2-40B4-BE49-F238E27FC236}">
                <a16:creationId xmlns="" xmlns:a16="http://schemas.microsoft.com/office/drawing/2014/main" id="{D3ED6EE7-8888-4BFA-937B-844DD4C1EB60}"/>
              </a:ext>
            </a:extLst>
          </p:cNvPr>
          <p:cNvPicPr>
            <a:picLocks noChangeAspect="1"/>
          </p:cNvPicPr>
          <p:nvPr/>
        </p:nvPicPr>
        <p:blipFill>
          <a:blip r:embed="rId5"/>
          <a:stretch>
            <a:fillRect/>
          </a:stretch>
        </p:blipFill>
        <p:spPr>
          <a:xfrm>
            <a:off x="4524573" y="3968693"/>
            <a:ext cx="3878031" cy="1675348"/>
          </a:xfrm>
          <a:prstGeom prst="rect">
            <a:avLst/>
          </a:prstGeom>
        </p:spPr>
      </p:pic>
      <p:pic>
        <p:nvPicPr>
          <p:cNvPr id="12" name="Picture 11">
            <a:extLst>
              <a:ext uri="{FF2B5EF4-FFF2-40B4-BE49-F238E27FC236}">
                <a16:creationId xmlns="" xmlns:a16="http://schemas.microsoft.com/office/drawing/2014/main" id="{EB2730AB-E9FA-4ACA-B786-CDD5375140F1}"/>
              </a:ext>
            </a:extLst>
          </p:cNvPr>
          <p:cNvPicPr>
            <a:picLocks noChangeAspect="1"/>
          </p:cNvPicPr>
          <p:nvPr/>
        </p:nvPicPr>
        <p:blipFill>
          <a:blip r:embed="rId6"/>
          <a:stretch>
            <a:fillRect/>
          </a:stretch>
        </p:blipFill>
        <p:spPr>
          <a:xfrm>
            <a:off x="8329960" y="3938288"/>
            <a:ext cx="3498979" cy="1626251"/>
          </a:xfrm>
          <a:prstGeom prst="rect">
            <a:avLst/>
          </a:prstGeom>
        </p:spPr>
      </p:pic>
      <p:pic>
        <p:nvPicPr>
          <p:cNvPr id="14" name="Picture 13">
            <a:extLst>
              <a:ext uri="{FF2B5EF4-FFF2-40B4-BE49-F238E27FC236}">
                <a16:creationId xmlns="" xmlns:a16="http://schemas.microsoft.com/office/drawing/2014/main" id="{AEDA5B5F-6E58-49EF-9AED-39BC7C17B139}"/>
              </a:ext>
            </a:extLst>
          </p:cNvPr>
          <p:cNvPicPr>
            <a:picLocks noChangeAspect="1"/>
          </p:cNvPicPr>
          <p:nvPr/>
        </p:nvPicPr>
        <p:blipFill>
          <a:blip r:embed="rId7"/>
          <a:stretch>
            <a:fillRect/>
          </a:stretch>
        </p:blipFill>
        <p:spPr>
          <a:xfrm>
            <a:off x="1027061" y="4806367"/>
            <a:ext cx="3359082" cy="1731705"/>
          </a:xfrm>
          <a:prstGeom prst="rect">
            <a:avLst/>
          </a:prstGeom>
        </p:spPr>
      </p:pic>
    </p:spTree>
    <p:extLst>
      <p:ext uri="{BB962C8B-B14F-4D97-AF65-F5344CB8AC3E}">
        <p14:creationId xmlns:p14="http://schemas.microsoft.com/office/powerpoint/2010/main" val="232881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AEC66C-F3E9-49E7-895E-EEA315CB133F}"/>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 xmlns:a16="http://schemas.microsoft.com/office/drawing/2014/main" id="{8B0AD409-CD71-4ECD-A3A1-B1FFC8A8FA0B}"/>
              </a:ext>
            </a:extLst>
          </p:cNvPr>
          <p:cNvSpPr>
            <a:spLocks noGrp="1"/>
          </p:cNvSpPr>
          <p:nvPr>
            <p:ph idx="1"/>
          </p:nvPr>
        </p:nvSpPr>
        <p:spPr>
          <a:xfrm>
            <a:off x="5196268" y="1609378"/>
            <a:ext cx="6281873" cy="3839315"/>
          </a:xfrm>
        </p:spPr>
        <p:txBody>
          <a:bodyPr/>
          <a:lstStyle/>
          <a:p>
            <a:pPr marL="0" indent="0">
              <a:buNone/>
            </a:pPr>
            <a:endParaRPr lang="en-IN" dirty="0"/>
          </a:p>
          <a:p>
            <a:pPr marL="0" indent="0">
              <a:buNone/>
            </a:pPr>
            <a:r>
              <a:rPr lang="en-IN" sz="2000" dirty="0">
                <a:solidFill>
                  <a:srgbClr val="FF0000"/>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https://methods.sagepub.com/video/analyzing-youtube-data-using-python https://medium.com/greyatom/youtube-data-in-python-6147160c5833 https://blog.jovian.ai/youtube-channel-analysis-4f4f515a07f8</a:t>
            </a:r>
          </a:p>
        </p:txBody>
      </p:sp>
      <p:pic>
        <p:nvPicPr>
          <p:cNvPr id="4" name="Picture 2" descr="Image result for youtube logo">
            <a:extLst>
              <a:ext uri="{FF2B5EF4-FFF2-40B4-BE49-F238E27FC236}">
                <a16:creationId xmlns="" xmlns:a16="http://schemas.microsoft.com/office/drawing/2014/main" id="{7DA05094-0885-40EA-A4A0-A0A445499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7234" y="0"/>
            <a:ext cx="1449526" cy="143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8042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674</TotalTime>
  <Words>596</Words>
  <Application>Microsoft Office PowerPoint</Application>
  <PresentationFormat>Custom</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Atlas</vt:lpstr>
      <vt:lpstr>PROJECT WORK ON:- YOUTUBE DATA ANALYSIS                   </vt:lpstr>
      <vt:lpstr>INTRODUCTION</vt:lpstr>
      <vt:lpstr>ANALYSIS OF YOUTUBE DATA:-</vt:lpstr>
      <vt:lpstr> TYPES OF ANALYSIS:-</vt:lpstr>
      <vt:lpstr>SOFTWARE REQUIRMENT:-</vt:lpstr>
      <vt:lpstr>STEPS:-</vt:lpstr>
      <vt:lpstr>CODING IMAGES:-</vt:lpstr>
      <vt:lpstr>CODING IMAGES:-</vt:lpstr>
      <vt:lpstr>REFERENCE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sandhyarani panda</dc:creator>
  <cp:lastModifiedBy>Dell</cp:lastModifiedBy>
  <cp:revision>86</cp:revision>
  <dcterms:created xsi:type="dcterms:W3CDTF">2021-01-05T16:16:19Z</dcterms:created>
  <dcterms:modified xsi:type="dcterms:W3CDTF">2022-07-19T10:12:41Z</dcterms:modified>
</cp:coreProperties>
</file>