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60" r:id="rId8"/>
    <p:sldId id="268" r:id="rId9"/>
    <p:sldId id="272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8/30/2019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ETIKA </a:t>
            </a:r>
            <a:r>
              <a:rPr lang="en-US" dirty="0" err="1" smtClean="0"/>
              <a:t>dan</a:t>
            </a:r>
            <a:r>
              <a:rPr lang="en-US" dirty="0" smtClean="0"/>
              <a:t> PROFESI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04800" y="1066800"/>
            <a:ext cx="7954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Prinsip etik pustakawan</a:t>
            </a:r>
            <a:r>
              <a:rPr kumimoji="0" lang="id-ID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dan </a:t>
            </a:r>
            <a:r>
              <a:rPr kumimoji="0" lang="sv-SE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arsiparis </a:t>
            </a:r>
            <a:endParaRPr kumimoji="0" lang="sv-S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690336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Librarians and Archivists are worldwide key professionals of</a:t>
            </a:r>
          </a:p>
          <a:p>
            <a:pPr algn="just"/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collecting, selecting, organizing, promoting and making available information and documentation</a:t>
            </a:r>
          </a:p>
          <a:p>
            <a:pPr algn="just"/>
            <a:endParaRPr lang="en-US" sz="24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 smtClean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Mereka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kunci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akses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asasi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manusia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tetapi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bersembunyi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menyensor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533400" y="2819400"/>
            <a:ext cx="7315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Analisis</a:t>
            </a:r>
            <a:r>
              <a:rPr kumimoji="0" lang="sv-S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antara kode etik pustak</a:t>
            </a:r>
            <a:r>
              <a:rPr kumimoji="0" lang="id-ID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sv-S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wan dan arsiparis Indonesia dengan negara lain</a:t>
            </a:r>
            <a:endParaRPr kumimoji="0" lang="sv-S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04800" y="304800"/>
            <a:ext cx="76200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2600" dirty="0" err="1" smtClean="0"/>
              <a:t>Profesionalisme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Tanggung</a:t>
            </a:r>
            <a:r>
              <a:rPr lang="en-US" sz="2600" dirty="0" smtClean="0"/>
              <a:t> </a:t>
            </a:r>
            <a:r>
              <a:rPr lang="en-US" sz="2600" dirty="0" err="1" smtClean="0"/>
              <a:t>Jawab</a:t>
            </a:r>
            <a:r>
              <a:rPr lang="en-US" sz="2600" dirty="0" smtClean="0"/>
              <a:t> </a:t>
            </a:r>
            <a:r>
              <a:rPr lang="en-US" sz="2600" dirty="0" err="1" smtClean="0"/>
              <a:t>Etik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981200"/>
            <a:ext cx="838199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profesional</a:t>
            </a:r>
            <a:r>
              <a:rPr lang="en-US" dirty="0" smtClean="0"/>
              <a:t>,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moral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PUSTAKAWAN </a:t>
            </a:r>
            <a:r>
              <a:rPr lang="en-US" dirty="0" err="1" smtClean="0"/>
              <a:t>dan</a:t>
            </a:r>
            <a:r>
              <a:rPr lang="en-US" dirty="0" smtClean="0"/>
              <a:t> ARSIPARIS.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arsiparis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norma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menuntun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profesionalismenya</a:t>
            </a:r>
            <a:endParaRPr lang="en-US" dirty="0"/>
          </a:p>
        </p:txBody>
      </p:sp>
      <p:pic>
        <p:nvPicPr>
          <p:cNvPr id="4098" name="Picture 2" descr="Image result for kode etik pustakaw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69622">
            <a:off x="6096000" y="4267200"/>
            <a:ext cx="2219325" cy="2362200"/>
          </a:xfrm>
          <a:prstGeom prst="rect">
            <a:avLst/>
          </a:prstGeom>
          <a:noFill/>
        </p:spPr>
      </p:pic>
      <p:pic>
        <p:nvPicPr>
          <p:cNvPr id="21506" name="Picture 2" descr="Hasil gambar untuk arsipar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495800"/>
            <a:ext cx="3009900" cy="206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514600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1. </a:t>
            </a:r>
            <a:r>
              <a:rPr lang="en-US" sz="2000" dirty="0" err="1" smtClean="0">
                <a:solidFill>
                  <a:srgbClr val="FFC000"/>
                </a:solidFill>
              </a:rPr>
              <a:t>Prinsip</a:t>
            </a:r>
            <a:r>
              <a:rPr lang="en-US" sz="2000" dirty="0" smtClean="0"/>
              <a:t>,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bertindak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pedoman</a:t>
            </a:r>
            <a:r>
              <a:rPr lang="en-US" sz="2000" dirty="0" smtClean="0"/>
              <a:t>, </a:t>
            </a:r>
            <a:r>
              <a:rPr lang="en-US" sz="2000" dirty="0" err="1" smtClean="0"/>
              <a:t>referensi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</a:t>
            </a:r>
            <a:endParaRPr lang="en-US" sz="2000" dirty="0" smtClean="0"/>
          </a:p>
          <a:p>
            <a:pPr algn="just"/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FFC000"/>
                </a:solidFill>
              </a:rPr>
              <a:t>. </a:t>
            </a:r>
            <a:r>
              <a:rPr lang="en-US" sz="2000" dirty="0" err="1" smtClean="0">
                <a:solidFill>
                  <a:srgbClr val="FFC000"/>
                </a:solidFill>
              </a:rPr>
              <a:t>Kebijakan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publik</a:t>
            </a:r>
            <a:r>
              <a:rPr lang="en-US" sz="2000" dirty="0" smtClean="0"/>
              <a:t>,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</a:t>
            </a:r>
            <a:r>
              <a:rPr lang="en-US" sz="2000" dirty="0" err="1" smtClean="0"/>
              <a:t>aspek</a:t>
            </a:r>
            <a:r>
              <a:rPr lang="en-US" sz="2000" dirty="0" smtClean="0"/>
              <a:t> </a:t>
            </a:r>
            <a:r>
              <a:rPr lang="en-US" sz="2000" dirty="0" err="1" smtClean="0"/>
              <a:t>perilaku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diterima</a:t>
            </a:r>
            <a:r>
              <a:rPr lang="en-US" sz="2000" dirty="0" smtClean="0"/>
              <a:t>, </a:t>
            </a:r>
            <a:r>
              <a:rPr lang="en-US" sz="2000" dirty="0" err="1" smtClean="0"/>
              <a:t>norma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praktik</a:t>
            </a:r>
            <a:r>
              <a:rPr lang="en-US" sz="2000" dirty="0" smtClean="0"/>
              <a:t> </a:t>
            </a:r>
            <a:r>
              <a:rPr lang="en-US" sz="2000" dirty="0" err="1" smtClean="0"/>
              <a:t>masyarakat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kelompok</a:t>
            </a:r>
            <a:endParaRPr lang="en-US" sz="2000" dirty="0" smtClean="0"/>
          </a:p>
          <a:p>
            <a:pPr algn="just"/>
            <a:r>
              <a:rPr lang="en-US" sz="2000" dirty="0" smtClean="0"/>
              <a:t>3. </a:t>
            </a:r>
            <a:r>
              <a:rPr lang="en-US" sz="2000" dirty="0" err="1" smtClean="0">
                <a:solidFill>
                  <a:srgbClr val="FFC000"/>
                </a:solidFill>
              </a:rPr>
              <a:t>Kode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etik</a:t>
            </a:r>
            <a:r>
              <a:rPr lang="en-US" sz="2000" dirty="0" smtClean="0"/>
              <a:t>,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mencakup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prinsip-prinsip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etika</a:t>
            </a:r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FFC000"/>
                </a:solidFill>
              </a:rPr>
              <a:t>4.Instrumen </a:t>
            </a:r>
            <a:r>
              <a:rPr lang="en-US" sz="2000" dirty="0" err="1" smtClean="0">
                <a:solidFill>
                  <a:srgbClr val="FFC000"/>
                </a:solidFill>
              </a:rPr>
              <a:t>hukum</a:t>
            </a:r>
            <a:r>
              <a:rPr lang="en-US" sz="2000" dirty="0" smtClean="0"/>
              <a:t>, yang </a:t>
            </a:r>
            <a:r>
              <a:rPr lang="en-US" sz="2000" dirty="0" err="1" smtClean="0"/>
              <a:t>menegakkan</a:t>
            </a:r>
            <a:r>
              <a:rPr lang="en-US" sz="2000" dirty="0" smtClean="0"/>
              <a:t> </a:t>
            </a:r>
            <a:r>
              <a:rPr lang="en-US" sz="2000" dirty="0" err="1" smtClean="0"/>
              <a:t>perilaku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pengadilan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85800" y="838200"/>
            <a:ext cx="76370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 smtClean="0"/>
              <a:t>Manfaat</a:t>
            </a:r>
            <a:r>
              <a:rPr lang="en-US" sz="4800" dirty="0" smtClean="0"/>
              <a:t> </a:t>
            </a:r>
            <a:r>
              <a:rPr lang="en-US" sz="4800" dirty="0" err="1" smtClean="0"/>
              <a:t>menerapkan</a:t>
            </a:r>
            <a:r>
              <a:rPr lang="en-US" sz="4800" dirty="0" smtClean="0"/>
              <a:t> ETIK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716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 smtClean="0"/>
              <a:t>Disciplinary: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menanamkan</a:t>
            </a:r>
            <a:r>
              <a:rPr lang="en-US" sz="2000" dirty="0" smtClean="0"/>
              <a:t> </a:t>
            </a:r>
            <a:r>
              <a:rPr lang="en-US" sz="2000" dirty="0" err="1" smtClean="0"/>
              <a:t>disiplin</a:t>
            </a:r>
            <a:r>
              <a:rPr lang="en-US" sz="2000" dirty="0" smtClean="0"/>
              <a:t>, </a:t>
            </a:r>
            <a:r>
              <a:rPr lang="en-US" sz="2000" dirty="0" err="1" smtClean="0"/>
              <a:t>kelompok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profesi</a:t>
            </a:r>
            <a:r>
              <a:rPr lang="en-US" sz="2000" dirty="0" smtClean="0"/>
              <a:t> </a:t>
            </a:r>
            <a:r>
              <a:rPr lang="en-US" sz="2000" dirty="0" err="1" smtClean="0"/>
              <a:t>memastikan</a:t>
            </a:r>
            <a:r>
              <a:rPr lang="en-US" sz="2000" dirty="0" smtClean="0"/>
              <a:t> </a:t>
            </a:r>
            <a:r>
              <a:rPr lang="en-US" sz="2000" dirty="0" err="1" smtClean="0"/>
              <a:t>profesionalisme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integritas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endParaRPr lang="en-US" sz="2000" dirty="0" smtClean="0"/>
          </a:p>
          <a:p>
            <a:pPr marL="457200" indent="-457200" algn="just"/>
            <a:endParaRPr lang="en-US" sz="2000" dirty="0" smtClean="0"/>
          </a:p>
          <a:p>
            <a:pPr algn="just"/>
            <a:r>
              <a:rPr lang="en-US" sz="2000" dirty="0" smtClean="0"/>
              <a:t>2.Advisory: </a:t>
            </a:r>
            <a:r>
              <a:rPr lang="en-US" sz="2000" dirty="0" err="1" smtClean="0"/>
              <a:t>Penasihat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-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tips yang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saran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bimbingan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bidang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moral yang 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jelas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3. Educational: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etik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 </a:t>
            </a:r>
            <a:r>
              <a:rPr lang="en-US" sz="2000" dirty="0" err="1" smtClean="0"/>
              <a:t>pendidikan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anggotanya</a:t>
            </a:r>
            <a:r>
              <a:rPr lang="en-US" sz="2000" dirty="0" smtClean="0"/>
              <a:t>, </a:t>
            </a:r>
            <a:r>
              <a:rPr lang="en-US" sz="2000" dirty="0" err="1" smtClean="0"/>
              <a:t>terutama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mempelajari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baru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profesi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 </a:t>
            </a:r>
            <a:r>
              <a:rPr lang="en-US" sz="2000" dirty="0" err="1" smtClean="0"/>
              <a:t>Kode</a:t>
            </a:r>
            <a:r>
              <a:rPr lang="en-US" sz="2000" dirty="0" smtClean="0"/>
              <a:t>-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sumber</a:t>
            </a:r>
            <a:r>
              <a:rPr lang="en-US" sz="2000" dirty="0" smtClean="0"/>
              <a:t> </a:t>
            </a:r>
            <a:r>
              <a:rPr lang="en-US" sz="2000" dirty="0" err="1" smtClean="0"/>
              <a:t>pembaruan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anggota</a:t>
            </a:r>
            <a:r>
              <a:rPr lang="en-US" sz="2000" dirty="0" smtClean="0"/>
              <a:t>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tua</a:t>
            </a:r>
            <a:r>
              <a:rPr lang="en-US" sz="2000" dirty="0" smtClean="0"/>
              <a:t> </a:t>
            </a:r>
            <a:r>
              <a:rPr lang="en-US" sz="2000" dirty="0" err="1" smtClean="0"/>
              <a:t>merefresh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moral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pudar</a:t>
            </a:r>
            <a:r>
              <a:rPr lang="en-US" sz="2000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0480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TUJUAN  KODE ETIK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720840"/>
            <a:ext cx="655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4. Inspirational: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, </a:t>
            </a:r>
            <a:r>
              <a:rPr lang="en-US" dirty="0" err="1" smtClean="0"/>
              <a:t>penasehat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,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sadar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menginspirasinya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5. Publicity: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yang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anggotanya</a:t>
            </a:r>
            <a:r>
              <a:rPr lang="en-US" dirty="0" smtClean="0"/>
              <a:t> </a:t>
            </a:r>
            <a:r>
              <a:rPr lang="en-US" dirty="0" err="1" smtClean="0"/>
              <a:t>berkomitmen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609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Lanjutan</a:t>
            </a:r>
            <a:r>
              <a:rPr lang="en-US" smtClean="0"/>
              <a:t>…..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04800" y="304800"/>
            <a:ext cx="63246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2600" dirty="0" err="1" smtClean="0"/>
              <a:t>Kode</a:t>
            </a:r>
            <a:r>
              <a:rPr lang="en-US" sz="2600" dirty="0" smtClean="0"/>
              <a:t> </a:t>
            </a:r>
            <a:r>
              <a:rPr lang="en-US" sz="2600" dirty="0" err="1" smtClean="0"/>
              <a:t>Etik</a:t>
            </a:r>
            <a:r>
              <a:rPr lang="en-US" sz="2600" dirty="0" smtClean="0"/>
              <a:t> </a:t>
            </a:r>
            <a:r>
              <a:rPr lang="en-US" sz="2600" dirty="0" err="1" smtClean="0"/>
              <a:t>Perilaku</a:t>
            </a:r>
            <a:r>
              <a:rPr lang="en-US" sz="2600" dirty="0" smtClean="0"/>
              <a:t> </a:t>
            </a:r>
            <a:r>
              <a:rPr lang="en-US" sz="2600" dirty="0" err="1" smtClean="0"/>
              <a:t>Pustakawan</a:t>
            </a:r>
            <a:r>
              <a:rPr lang="en-US" sz="2600" dirty="0" smtClean="0"/>
              <a:t> Indonesia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83819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pustakawan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pergaulan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masyarkat</a:t>
            </a:r>
            <a:r>
              <a:rPr lang="en-US" dirty="0" smtClean="0"/>
              <a:t>,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,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rekan</a:t>
            </a:r>
            <a:r>
              <a:rPr lang="en-US" dirty="0" smtClean="0"/>
              <a:t> </a:t>
            </a:r>
            <a:r>
              <a:rPr lang="en-US" dirty="0" err="1" smtClean="0"/>
              <a:t>sejawat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atasan</a:t>
            </a:r>
            <a:endParaRPr lang="en-US" dirty="0"/>
          </a:p>
        </p:txBody>
      </p:sp>
      <p:pic>
        <p:nvPicPr>
          <p:cNvPr id="3074" name="Picture 2" descr="Image result for kode etik pustakaw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40578">
            <a:off x="381000" y="4267200"/>
            <a:ext cx="2743200" cy="2362200"/>
          </a:xfrm>
          <a:prstGeom prst="rect">
            <a:avLst/>
          </a:prstGeom>
          <a:noFill/>
        </p:spPr>
      </p:pic>
      <p:pic>
        <p:nvPicPr>
          <p:cNvPr id="3076" name="Picture 4" descr="Image result for kode etik pustakaw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419600"/>
            <a:ext cx="2152650" cy="2124075"/>
          </a:xfrm>
          <a:prstGeom prst="rect">
            <a:avLst/>
          </a:prstGeom>
          <a:noFill/>
        </p:spPr>
      </p:pic>
      <p:pic>
        <p:nvPicPr>
          <p:cNvPr id="3078" name="Picture 6" descr="Image result for etika pelayan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343400"/>
            <a:ext cx="2857500" cy="2238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990600" y="2971800"/>
            <a:ext cx="75438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2600" dirty="0" err="1" smtClean="0"/>
              <a:t>Perbandingan</a:t>
            </a:r>
            <a:r>
              <a:rPr lang="en-US" sz="2600" dirty="0" smtClean="0"/>
              <a:t> </a:t>
            </a:r>
            <a:r>
              <a:rPr lang="en-US" sz="2600" dirty="0" err="1" smtClean="0"/>
              <a:t>antaara</a:t>
            </a:r>
            <a:r>
              <a:rPr lang="en-US" sz="2600" dirty="0" smtClean="0"/>
              <a:t> </a:t>
            </a:r>
            <a:r>
              <a:rPr lang="en-US" sz="2600" dirty="0" err="1" smtClean="0"/>
              <a:t>kode</a:t>
            </a:r>
            <a:r>
              <a:rPr lang="en-US" sz="2600" dirty="0" smtClean="0"/>
              <a:t> </a:t>
            </a:r>
            <a:r>
              <a:rPr lang="en-US" sz="2600" dirty="0" err="1" smtClean="0"/>
              <a:t>Etik</a:t>
            </a:r>
            <a:r>
              <a:rPr lang="en-US" sz="2600" dirty="0" smtClean="0"/>
              <a:t> </a:t>
            </a:r>
            <a:r>
              <a:rPr lang="en-US" sz="2600" dirty="0" err="1" smtClean="0"/>
              <a:t>Pustakawan</a:t>
            </a:r>
            <a:r>
              <a:rPr lang="en-US" sz="2600" dirty="0" smtClean="0"/>
              <a:t> Indonesia </a:t>
            </a:r>
            <a:r>
              <a:rPr lang="en-US" sz="2600" dirty="0" err="1" smtClean="0"/>
              <a:t>dan</a:t>
            </a:r>
            <a:r>
              <a:rPr lang="en-US" sz="2600" dirty="0" smtClean="0"/>
              <a:t> Negara lain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2971800"/>
            <a:ext cx="42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Etik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Arsiparis</a:t>
            </a:r>
            <a:endParaRPr lang="sv-SE" sz="4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6962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 smtClean="0">
                <a:solidFill>
                  <a:srgbClr val="FFC000"/>
                </a:solidFill>
              </a:rPr>
              <a:t>Fungsi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dan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tugas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Arsiparis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sebagaimana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dimaksud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dalam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Pasal</a:t>
            </a:r>
            <a:r>
              <a:rPr lang="en-US" sz="2000" b="1" dirty="0" smtClean="0">
                <a:solidFill>
                  <a:srgbClr val="FFC000"/>
                </a:solidFill>
              </a:rPr>
              <a:t> 3 </a:t>
            </a:r>
            <a:r>
              <a:rPr lang="en-US" sz="2000" b="1" dirty="0" err="1" smtClean="0">
                <a:solidFill>
                  <a:srgbClr val="FFC000"/>
                </a:solidFill>
              </a:rPr>
              <a:t>ayat</a:t>
            </a:r>
            <a:r>
              <a:rPr lang="en-US" sz="2000" b="1" dirty="0" smtClean="0">
                <a:solidFill>
                  <a:srgbClr val="FFC000"/>
                </a:solidFill>
              </a:rPr>
              <a:t> (3) </a:t>
            </a:r>
            <a:r>
              <a:rPr lang="en-US" sz="2000" b="1" dirty="0" err="1" smtClean="0">
                <a:solidFill>
                  <a:srgbClr val="FFC000"/>
                </a:solidFill>
              </a:rPr>
              <a:t>meliputi</a:t>
            </a:r>
            <a:r>
              <a:rPr lang="en-US" sz="2000" b="1" dirty="0" smtClean="0">
                <a:solidFill>
                  <a:srgbClr val="FFC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342900" indent="-342900" algn="just">
              <a:buAutoNum type="alphaL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terciptanya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daerah,perguruan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. </a:t>
            </a:r>
          </a:p>
          <a:p>
            <a:pPr marL="342900" indent="-342900" algn="just">
              <a:buAutoNum type="alphaL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ketersediaan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autentik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terpercaya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yang </a:t>
            </a:r>
            <a:r>
              <a:rPr lang="en-US" dirty="0" err="1" smtClean="0"/>
              <a:t>sah</a:t>
            </a:r>
            <a:r>
              <a:rPr lang="en-US" dirty="0" smtClean="0"/>
              <a:t>;</a:t>
            </a:r>
          </a:p>
          <a:p>
            <a:pPr marL="342900" indent="-342900" algn="just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perundang-undangan</a:t>
            </a:r>
            <a:r>
              <a:rPr lang="en-US" dirty="0" smtClean="0"/>
              <a:t>; </a:t>
            </a:r>
          </a:p>
          <a:p>
            <a:pPr marL="342900" indent="-342900" algn="just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arsip-arsip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hakhak</a:t>
            </a:r>
            <a:r>
              <a:rPr lang="en-US" dirty="0" smtClean="0"/>
              <a:t> </a:t>
            </a:r>
            <a:r>
              <a:rPr lang="en-US" dirty="0" err="1" smtClean="0"/>
              <a:t>keperdataan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autentik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terpercaya</a:t>
            </a:r>
            <a:r>
              <a:rPr lang="en-US" dirty="0" smtClean="0"/>
              <a:t>;</a:t>
            </a:r>
          </a:p>
          <a:p>
            <a:pPr marL="342900" indent="-342900" algn="just">
              <a:buAutoNum type="alphaLcPeriod"/>
            </a:pP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kelestarian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pertanggungjawaban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, </a:t>
            </a:r>
            <a:r>
              <a:rPr lang="en-US" dirty="0" err="1" smtClean="0"/>
              <a:t>berbangsa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;</a:t>
            </a:r>
          </a:p>
          <a:p>
            <a:pPr marL="342900" indent="-342900" algn="just">
              <a:buAutoNum type="alphaLcPeriod"/>
            </a:pP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keselamatan</a:t>
            </a:r>
            <a:r>
              <a:rPr lang="en-US" dirty="0" smtClean="0"/>
              <a:t> </a:t>
            </a:r>
            <a:r>
              <a:rPr lang="en-US" dirty="0" err="1" smtClean="0"/>
              <a:t>aset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pertahanan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jati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342900" indent="-342900" algn="just">
              <a:buAutoNum type="alphaLcPeriod"/>
            </a:pP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guna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yang </a:t>
            </a:r>
            <a:r>
              <a:rPr lang="en-US" dirty="0" err="1" smtClean="0"/>
              <a:t>autentik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terpercaya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</TotalTime>
  <Words>538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ETIKA dan PROFESI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dan PROFESI PUTAKAWAN</dc:title>
  <dc:creator>PC</dc:creator>
  <cp:lastModifiedBy>AGILOSTA</cp:lastModifiedBy>
  <cp:revision>42</cp:revision>
  <dcterms:created xsi:type="dcterms:W3CDTF">2017-08-24T22:50:09Z</dcterms:created>
  <dcterms:modified xsi:type="dcterms:W3CDTF">2019-08-29T23:17:10Z</dcterms:modified>
</cp:coreProperties>
</file>