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3" autoAdjust="0"/>
    <p:restoredTop sz="94752" autoAdjust="0"/>
  </p:normalViewPr>
  <p:slideViewPr>
    <p:cSldViewPr>
      <p:cViewPr>
        <p:scale>
          <a:sx n="48" d="100"/>
          <a:sy n="48" d="100"/>
        </p:scale>
        <p:origin x="-2010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8EBB381-8A09-4595-BA58-15232A8B76AB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5A15EDA-D40D-4D67-9299-4E8A99342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Company Name- </a:t>
            </a:r>
            <a:r>
              <a:rPr lang="en-US" dirty="0" err="1" smtClean="0"/>
              <a:t>Nexthikes</a:t>
            </a:r>
            <a:r>
              <a:rPr lang="en-US" dirty="0" smtClean="0"/>
              <a:t> IT Solutions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362200"/>
            <a:ext cx="7315200" cy="2590800"/>
          </a:xfrm>
        </p:spPr>
        <p:txBody>
          <a:bodyPr>
            <a:normAutofit/>
          </a:bodyPr>
          <a:lstStyle/>
          <a:p>
            <a:r>
              <a:rPr lang="en-US" dirty="0" smtClean="0"/>
              <a:t>Intern Name- </a:t>
            </a:r>
            <a:r>
              <a:rPr lang="en-US" dirty="0" err="1" smtClean="0"/>
              <a:t>Priya</a:t>
            </a:r>
            <a:r>
              <a:rPr lang="en-US" dirty="0" smtClean="0"/>
              <a:t> </a:t>
            </a:r>
            <a:r>
              <a:rPr lang="en-US" dirty="0" err="1" smtClean="0"/>
              <a:t>Dhamija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Report- Bike Sharing Demand Analysis Project Using Excel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Excel Foundations &amp; Data Handling</a:t>
            </a:r>
            <a:endParaRPr lang="en-US" dirty="0"/>
          </a:p>
        </p:txBody>
      </p:sp>
      <p:pic>
        <p:nvPicPr>
          <p:cNvPr id="4" name="Picture 3" descr="1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7400"/>
            <a:ext cx="4419600" cy="3424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2.Data </a:t>
            </a:r>
            <a:r>
              <a:rPr lang="en-US" dirty="0" smtClean="0"/>
              <a:t>Loading, Merging &amp; Cleaning</a:t>
            </a:r>
            <a:endParaRPr lang="en-US" dirty="0"/>
          </a:p>
        </p:txBody>
      </p:sp>
      <p:pic>
        <p:nvPicPr>
          <p:cNvPr id="6" name="Content Placeholder 5" descr="2n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981200"/>
            <a:ext cx="7879817" cy="1676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 . Conditional Logic &amp; Lookup Functions</a:t>
            </a:r>
            <a:endParaRPr lang="en-US" dirty="0"/>
          </a:p>
        </p:txBody>
      </p:sp>
      <p:pic>
        <p:nvPicPr>
          <p:cNvPr id="5" name="Picture 4" descr="3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133600"/>
            <a:ext cx="4038600" cy="3258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47800"/>
            <a:ext cx="5858479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smtClean="0"/>
              <a:t>Analysis </a:t>
            </a:r>
            <a:r>
              <a:rPr lang="en-US" dirty="0" smtClean="0"/>
              <a:t>Data Visualization &amp; Business Intelligence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t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6248400" cy="31928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5.Use </a:t>
            </a:r>
            <a:r>
              <a:rPr lang="en-US" dirty="0" smtClean="0"/>
              <a:t>COUNTIF, SUMIF, STDEV, CORREL functions for statistics.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51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Company Name- Nexthikes IT Solutions</vt:lpstr>
      <vt:lpstr>1. Excel Foundations &amp; Data Handling</vt:lpstr>
      <vt:lpstr>2.Data Loading, Merging &amp; Cleaning</vt:lpstr>
      <vt:lpstr>3 . Conditional Logic &amp; Lookup Functions</vt:lpstr>
      <vt:lpstr>4. Analysis Data Visualization &amp; Business Intelligence</vt:lpstr>
      <vt:lpstr>5.Use COUNTIF, SUMIF, STDEV, CORREL functions for statistics.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Name- Nexthikes IT Solutions</dc:title>
  <dc:creator>TECH</dc:creator>
  <cp:lastModifiedBy>TECH</cp:lastModifiedBy>
  <cp:revision>6</cp:revision>
  <dcterms:created xsi:type="dcterms:W3CDTF">2025-10-22T08:13:46Z</dcterms:created>
  <dcterms:modified xsi:type="dcterms:W3CDTF">2025-10-22T09:03:22Z</dcterms:modified>
</cp:coreProperties>
</file>