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0C0D1-11E6-4029-9E20-0C3276C24B4F}" v="48" dt="2025-09-09T15:58:43.9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54" y="2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G.PRIYADHARSHAN</a:t>
            </a:r>
          </a:p>
          <a:p>
            <a:r>
              <a:rPr lang="en-US" sz="2400" dirty="0"/>
              <a:t>REGISTER NO AND NMID</a:t>
            </a:r>
            <a:r>
              <a:rPr lang="en-US" sz="2400"/>
              <a:t>: asunm1301222404383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DEPARTMENT:BSC. COMPUTER SCIENCE </a:t>
            </a:r>
          </a:p>
          <a:p>
            <a:r>
              <a:rPr lang="en-US" sz="2400" dirty="0"/>
              <a:t>COLLEGE:  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05000" y="24272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B0A643-4730-CB17-013B-FA312F60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125109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D3D26-C69E-D405-56E6-FB76E9A4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94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20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88A4-9B00-70B4-FC89-573E6916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62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2133600"/>
            <a:ext cx="18162999" cy="99851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8086"/>
            <a:ext cx="1218596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618A43-76EB-4D35-B16B-A0BAC74E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3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60C99D-3B2A-36B2-9510-2BED6524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3989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5D26143-8264-9862-15FB-BB1F9B20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72905"/>
            <a:ext cx="92202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13FF9-0D24-136A-0C33-08910B6D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26060"/>
            <a:ext cx="12115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11721-71D0-1323-AFA5-37F2E2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50076"/>
            <a:ext cx="1211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573</Words>
  <Application>Microsoft Office PowerPoint</Application>
  <PresentationFormat>Widescreen</PresentationFormat>
  <Paragraphs>130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25</cp:revision>
  <dcterms:created xsi:type="dcterms:W3CDTF">2024-03-29T15:07:22Z</dcterms:created>
  <dcterms:modified xsi:type="dcterms:W3CDTF">2025-09-12T07:19:47Z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