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7.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riyadharshini-261103/Secure-data-hiding-in-images-using-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Priya Dharshini R</a:t>
            </a:r>
          </a:p>
          <a:p>
            <a:r>
              <a:rPr lang="en-US" sz="2000" b="1" dirty="0">
                <a:solidFill>
                  <a:schemeClr val="accent1">
                    <a:lumMod val="75000"/>
                  </a:schemeClr>
                </a:solidFill>
                <a:latin typeface="Arial"/>
                <a:cs typeface="Arial"/>
              </a:rPr>
              <a:t>College Name : Chennai Institute of Technology</a:t>
            </a:r>
          </a:p>
          <a:p>
            <a:r>
              <a:rPr lang="en-US" sz="2000" b="1" dirty="0">
                <a:solidFill>
                  <a:schemeClr val="accent1">
                    <a:lumMod val="75000"/>
                  </a:schemeClr>
                </a:solidFill>
                <a:latin typeface="Arial"/>
                <a:cs typeface="Arial"/>
              </a:rPr>
              <a:t>Department     : Electronics and Communication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Autofit/>
          </a:bodyPr>
          <a:lstStyle/>
          <a:p>
            <a:r>
              <a:rPr lang="en-US" sz="2000" dirty="0"/>
              <a:t>Multi-Layer Steganography:</a:t>
            </a:r>
            <a:br>
              <a:rPr lang="en-US" sz="2000" dirty="0"/>
            </a:br>
            <a:r>
              <a:rPr lang="en-US" sz="2000" dirty="0"/>
              <a:t>Develop the system to support multiple levels of steganography, allowing the hiding of several pieces of information within one image.</a:t>
            </a:r>
          </a:p>
          <a:p>
            <a:r>
              <a:rPr lang="en-US" sz="2000" dirty="0"/>
              <a:t>Support for Other Media:</a:t>
            </a:r>
            <a:br>
              <a:rPr lang="en-US" sz="2000" dirty="0"/>
            </a:br>
            <a:r>
              <a:rPr lang="en-US" sz="2000" dirty="0"/>
              <a:t>Extend the project to support hiding data in other media types like audio and video files, expanding its use cases.</a:t>
            </a:r>
          </a:p>
          <a:p>
            <a:r>
              <a:rPr lang="en-US" sz="2000" dirty="0"/>
              <a:t>Automated Message Extraction:</a:t>
            </a:r>
            <a:br>
              <a:rPr lang="en-US" sz="2000" dirty="0"/>
            </a:br>
            <a:r>
              <a:rPr lang="en-US" sz="2000" dirty="0"/>
              <a:t>Improve the decryption process by automating the extraction of messages from multiple images without manual intervention.</a:t>
            </a:r>
          </a:p>
          <a:p>
            <a:r>
              <a:rPr lang="en-US" sz="2000" dirty="0"/>
              <a:t>Integration with Blockchain for Verification:</a:t>
            </a:r>
            <a:br>
              <a:rPr lang="en-US" sz="2000" dirty="0"/>
            </a:br>
            <a:r>
              <a:rPr lang="en-US" sz="2000" dirty="0"/>
              <a:t>Integrate blockchain technology to verify the authenticity and integrity of encrypted messages, ensuring they have not been tampered with.</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000" dirty="0"/>
              <a:t>In the digital age, the need for secure communication is paramount. Traditional encryption methods often suffer from visibility and can be intercepted. This project aims to develop a solution for hiding secret messages within image files using steganography. By embedding messages within the least significant bits of image pixels, the system ensures secure and hidden transmission of sensitive information without altering the image’s visual appearance, making it a robust method for data security.</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2" y="1087378"/>
            <a:ext cx="11268548" cy="5563973"/>
          </a:xfrm>
        </p:spPr>
        <p:txBody>
          <a:bodyPr vert="horz" lIns="91440" tIns="45720" rIns="91440" bIns="45720" rtlCol="0" anchor="ctr">
            <a:noAutofit/>
          </a:bodyPr>
          <a:lstStyle/>
          <a:p>
            <a:pPr algn="just"/>
            <a:r>
              <a:rPr lang="en-IN" sz="2000" dirty="0"/>
              <a:t>Flask: A lightweight web framework for building the web application and handling routing.</a:t>
            </a:r>
          </a:p>
          <a:p>
            <a:pPr algn="just"/>
            <a:r>
              <a:rPr lang="en-IN" sz="2000" dirty="0"/>
              <a:t>Pillow: A Python Imaging Library (PIL) fork used for image processing tasks like opening, editing, and saving images.</a:t>
            </a:r>
          </a:p>
          <a:p>
            <a:pPr algn="just"/>
            <a:r>
              <a:rPr lang="en-IN" sz="2000" dirty="0"/>
              <a:t>NumPy: Utilized for efficient numerical operations on image pixel arrays.</a:t>
            </a:r>
          </a:p>
          <a:p>
            <a:pPr algn="just"/>
            <a:r>
              <a:rPr lang="en-IN" sz="2000" dirty="0" err="1"/>
              <a:t>Gunicorn</a:t>
            </a:r>
            <a:r>
              <a:rPr lang="en-IN" sz="2000" dirty="0"/>
              <a:t>: A WSGI HTTP server for deploying the application in a production environment.</a:t>
            </a:r>
          </a:p>
          <a:p>
            <a:pPr algn="just"/>
            <a:r>
              <a:rPr lang="en-IN" sz="2000" dirty="0"/>
              <a:t>Render: Platform used for hosting and deploying the web application.</a:t>
            </a:r>
          </a:p>
          <a:p>
            <a:pPr algn="just"/>
            <a:r>
              <a:rPr lang="en-IN" sz="2000" dirty="0"/>
              <a:t>HTML/CSS/JavaScript: For frontend development to create the user interface for encryption and decryption functionalities.</a:t>
            </a:r>
          </a:p>
          <a:p>
            <a:pPr algn="just"/>
            <a:r>
              <a:rPr lang="en-IN" sz="2000" dirty="0"/>
              <a:t>Python 3: The primary programming language used to implement encryption, decryption, and image manipulation logic.</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a:r>
              <a:rPr lang="en-US" sz="2000" dirty="0"/>
              <a:t>Secure Image Steganography: The project integrates image processing with cryptography, allowing users to securely hide and reveal secret messages in images using password-based encryption.</a:t>
            </a:r>
          </a:p>
          <a:p>
            <a:pPr algn="just"/>
            <a:r>
              <a:rPr lang="en-US" sz="2000" dirty="0"/>
              <a:t>Password Protection: The hidden message is encrypted with a unique password and a hashed password verification, ensuring data privacy and security.</a:t>
            </a:r>
          </a:p>
          <a:p>
            <a:pPr algn="just"/>
            <a:r>
              <a:rPr lang="en-US" sz="2000" dirty="0"/>
              <a:t>User-Friendly Interface: The web app offers an intuitive interface for both encryption and decryption processes, making it easy for non-technical users to interact with.</a:t>
            </a:r>
          </a:p>
          <a:p>
            <a:pPr algn="just"/>
            <a:r>
              <a:rPr lang="en-US" sz="2000" dirty="0"/>
              <a:t>Image Integrity: The use of least significant bit (LSB) steganography ensures minimal changes to the original image, preserving its visual quality while embedding the secret message.</a:t>
            </a:r>
          </a:p>
          <a:p>
            <a:pPr algn="just"/>
            <a:r>
              <a:rPr lang="en-US" sz="2000" dirty="0"/>
              <a:t>Live Hosting on Render: The application is hosted live, providing users with instant access to the image encryption/decryption features from anywhere.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gn="just"/>
            <a:r>
              <a:rPr lang="en-US" sz="2000" b="1" dirty="0"/>
              <a:t>Security Enthusiasts: </a:t>
            </a:r>
            <a:r>
              <a:rPr lang="en-US" sz="2000" dirty="0"/>
              <a:t>Individuals interested in cryptography and data security can use the tool to learn and experiment with hiding sensitive information in images.</a:t>
            </a:r>
          </a:p>
          <a:p>
            <a:pPr algn="just"/>
            <a:r>
              <a:rPr lang="en-US" sz="2000" b="1" dirty="0"/>
              <a:t>Professionals Handling Confidential Information: </a:t>
            </a:r>
            <a:r>
              <a:rPr lang="en-US" sz="2000" dirty="0"/>
              <a:t>People who need to securely transmit messages or information can use this tool to hide data within images for added protection.</a:t>
            </a:r>
          </a:p>
          <a:p>
            <a:pPr algn="just"/>
            <a:r>
              <a:rPr lang="en-US" sz="2000" b="1" dirty="0"/>
              <a:t>Educators and Students: </a:t>
            </a:r>
            <a:r>
              <a:rPr lang="en-US" sz="2000" dirty="0"/>
              <a:t>Teachers and students studying cryptography or computer security can use this project for educational purposes and demonstrations of steganography techniques.</a:t>
            </a:r>
          </a:p>
          <a:p>
            <a:pPr algn="just"/>
            <a:r>
              <a:rPr lang="en-US" sz="2000" b="1" dirty="0"/>
              <a:t>General Public: </a:t>
            </a:r>
            <a:r>
              <a:rPr lang="en-US" sz="2000" dirty="0"/>
              <a:t>Anyone looking to add an extra layer of privacy to their personal messages or media files can benefit from the app's easy-to-use encryption/decryption features.</a:t>
            </a:r>
          </a:p>
          <a:p>
            <a:pPr algn="just"/>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D92AAB81-3657-13A0-FA1E-3D1648EB91C8}"/>
              </a:ext>
            </a:extLst>
          </p:cNvPr>
          <p:cNvPicPr>
            <a:picLocks noGrp="1" noChangeAspect="1"/>
          </p:cNvPicPr>
          <p:nvPr>
            <p:ph idx="1"/>
          </p:nvPr>
        </p:nvPicPr>
        <p:blipFill>
          <a:blip r:embed="rId2"/>
          <a:stretch>
            <a:fillRect/>
          </a:stretch>
        </p:blipFill>
        <p:spPr>
          <a:xfrm>
            <a:off x="987960" y="1309912"/>
            <a:ext cx="3541433" cy="1992056"/>
          </a:xfrm>
        </p:spPr>
      </p:pic>
      <p:pic>
        <p:nvPicPr>
          <p:cNvPr id="7" name="Picture 6">
            <a:extLst>
              <a:ext uri="{FF2B5EF4-FFF2-40B4-BE49-F238E27FC236}">
                <a16:creationId xmlns:a16="http://schemas.microsoft.com/office/drawing/2014/main" id="{920DBF4F-F8F2-AFDF-0FBA-AF25FEBC7C32}"/>
              </a:ext>
            </a:extLst>
          </p:cNvPr>
          <p:cNvPicPr>
            <a:picLocks noChangeAspect="1"/>
          </p:cNvPicPr>
          <p:nvPr/>
        </p:nvPicPr>
        <p:blipFill>
          <a:blip r:embed="rId3"/>
          <a:stretch>
            <a:fillRect/>
          </a:stretch>
        </p:blipFill>
        <p:spPr>
          <a:xfrm>
            <a:off x="4813182" y="1293587"/>
            <a:ext cx="3570455" cy="2008381"/>
          </a:xfrm>
          <a:prstGeom prst="rect">
            <a:avLst/>
          </a:prstGeom>
        </p:spPr>
      </p:pic>
      <p:pic>
        <p:nvPicPr>
          <p:cNvPr id="9" name="Picture 8">
            <a:extLst>
              <a:ext uri="{FF2B5EF4-FFF2-40B4-BE49-F238E27FC236}">
                <a16:creationId xmlns:a16="http://schemas.microsoft.com/office/drawing/2014/main" id="{10291F6A-06E9-EEE2-5B48-C3D63725ED1D}"/>
              </a:ext>
            </a:extLst>
          </p:cNvPr>
          <p:cNvPicPr>
            <a:picLocks noChangeAspect="1"/>
          </p:cNvPicPr>
          <p:nvPr/>
        </p:nvPicPr>
        <p:blipFill>
          <a:blip r:embed="rId4"/>
          <a:stretch>
            <a:fillRect/>
          </a:stretch>
        </p:blipFill>
        <p:spPr>
          <a:xfrm>
            <a:off x="987959" y="3781385"/>
            <a:ext cx="3541433" cy="1992056"/>
          </a:xfrm>
          <a:prstGeom prst="rect">
            <a:avLst/>
          </a:prstGeom>
        </p:spPr>
      </p:pic>
      <p:pic>
        <p:nvPicPr>
          <p:cNvPr id="11" name="Picture 10">
            <a:extLst>
              <a:ext uri="{FF2B5EF4-FFF2-40B4-BE49-F238E27FC236}">
                <a16:creationId xmlns:a16="http://schemas.microsoft.com/office/drawing/2014/main" id="{E0334E94-53DC-DA84-4A3E-B1CEEED7E732}"/>
              </a:ext>
            </a:extLst>
          </p:cNvPr>
          <p:cNvPicPr>
            <a:picLocks noChangeAspect="1"/>
          </p:cNvPicPr>
          <p:nvPr/>
        </p:nvPicPr>
        <p:blipFill>
          <a:blip r:embed="rId5"/>
          <a:stretch>
            <a:fillRect/>
          </a:stretch>
        </p:blipFill>
        <p:spPr>
          <a:xfrm>
            <a:off x="4813182" y="3781385"/>
            <a:ext cx="3541432" cy="1992056"/>
          </a:xfrm>
          <a:prstGeom prst="rect">
            <a:avLst/>
          </a:prstGeom>
        </p:spPr>
      </p:pic>
      <p:pic>
        <p:nvPicPr>
          <p:cNvPr id="13" name="Picture 12">
            <a:extLst>
              <a:ext uri="{FF2B5EF4-FFF2-40B4-BE49-F238E27FC236}">
                <a16:creationId xmlns:a16="http://schemas.microsoft.com/office/drawing/2014/main" id="{ABBF78A0-F876-40BE-718A-46181664020F}"/>
              </a:ext>
            </a:extLst>
          </p:cNvPr>
          <p:cNvPicPr>
            <a:picLocks noChangeAspect="1"/>
          </p:cNvPicPr>
          <p:nvPr/>
        </p:nvPicPr>
        <p:blipFill>
          <a:blip r:embed="rId6"/>
          <a:stretch>
            <a:fillRect/>
          </a:stretch>
        </p:blipFill>
        <p:spPr>
          <a:xfrm>
            <a:off x="8904339" y="1232452"/>
            <a:ext cx="1999636" cy="1999636"/>
          </a:xfrm>
          <a:prstGeom prst="rect">
            <a:avLst/>
          </a:prstGeom>
        </p:spPr>
      </p:pic>
      <p:pic>
        <p:nvPicPr>
          <p:cNvPr id="15" name="Picture 14">
            <a:extLst>
              <a:ext uri="{FF2B5EF4-FFF2-40B4-BE49-F238E27FC236}">
                <a16:creationId xmlns:a16="http://schemas.microsoft.com/office/drawing/2014/main" id="{443D1489-785A-15E4-1B05-9D25F982BA49}"/>
              </a:ext>
            </a:extLst>
          </p:cNvPr>
          <p:cNvPicPr>
            <a:picLocks noChangeAspect="1"/>
          </p:cNvPicPr>
          <p:nvPr/>
        </p:nvPicPr>
        <p:blipFill>
          <a:blip r:embed="rId7"/>
          <a:stretch>
            <a:fillRect/>
          </a:stretch>
        </p:blipFill>
        <p:spPr>
          <a:xfrm>
            <a:off x="8895593" y="3778713"/>
            <a:ext cx="2008382" cy="2008382"/>
          </a:xfrm>
          <a:prstGeom prst="rect">
            <a:avLst/>
          </a:prstGeom>
        </p:spPr>
      </p:pic>
      <p:sp>
        <p:nvSpPr>
          <p:cNvPr id="16" name="TextBox 15">
            <a:extLst>
              <a:ext uri="{FF2B5EF4-FFF2-40B4-BE49-F238E27FC236}">
                <a16:creationId xmlns:a16="http://schemas.microsoft.com/office/drawing/2014/main" id="{99FDF696-97FB-F559-61D4-579C54DFA80A}"/>
              </a:ext>
            </a:extLst>
          </p:cNvPr>
          <p:cNvSpPr txBox="1"/>
          <p:nvPr/>
        </p:nvSpPr>
        <p:spPr>
          <a:xfrm>
            <a:off x="1101213" y="3296477"/>
            <a:ext cx="3711969" cy="307777"/>
          </a:xfrm>
          <a:prstGeom prst="rect">
            <a:avLst/>
          </a:prstGeom>
          <a:noFill/>
        </p:spPr>
        <p:txBody>
          <a:bodyPr wrap="square" rtlCol="0">
            <a:spAutoFit/>
          </a:bodyPr>
          <a:lstStyle/>
          <a:p>
            <a:r>
              <a:rPr lang="en-IN" sz="1400" dirty="0"/>
              <a:t>Encrypting the message in the given image</a:t>
            </a:r>
          </a:p>
        </p:txBody>
      </p:sp>
      <p:sp>
        <p:nvSpPr>
          <p:cNvPr id="18" name="TextBox 17">
            <a:extLst>
              <a:ext uri="{FF2B5EF4-FFF2-40B4-BE49-F238E27FC236}">
                <a16:creationId xmlns:a16="http://schemas.microsoft.com/office/drawing/2014/main" id="{AFBBEEE6-5BA0-91DA-3D1F-9149DA5E8AFF}"/>
              </a:ext>
            </a:extLst>
          </p:cNvPr>
          <p:cNvSpPr txBox="1"/>
          <p:nvPr/>
        </p:nvSpPr>
        <p:spPr>
          <a:xfrm>
            <a:off x="9056735" y="3296477"/>
            <a:ext cx="2008383" cy="307777"/>
          </a:xfrm>
          <a:prstGeom prst="rect">
            <a:avLst/>
          </a:prstGeom>
          <a:noFill/>
        </p:spPr>
        <p:txBody>
          <a:bodyPr wrap="square" rtlCol="0">
            <a:spAutoFit/>
          </a:bodyPr>
          <a:lstStyle/>
          <a:p>
            <a:r>
              <a:rPr lang="en-IN" sz="1400" dirty="0"/>
              <a:t>Sample-Image.jpg</a:t>
            </a:r>
          </a:p>
        </p:txBody>
      </p:sp>
      <p:sp>
        <p:nvSpPr>
          <p:cNvPr id="19" name="TextBox 18">
            <a:extLst>
              <a:ext uri="{FF2B5EF4-FFF2-40B4-BE49-F238E27FC236}">
                <a16:creationId xmlns:a16="http://schemas.microsoft.com/office/drawing/2014/main" id="{62B0C5C1-DD5F-32CF-D0E9-4B2655D47940}"/>
              </a:ext>
            </a:extLst>
          </p:cNvPr>
          <p:cNvSpPr txBox="1"/>
          <p:nvPr/>
        </p:nvSpPr>
        <p:spPr>
          <a:xfrm>
            <a:off x="4795186" y="3297160"/>
            <a:ext cx="3711969" cy="307777"/>
          </a:xfrm>
          <a:prstGeom prst="rect">
            <a:avLst/>
          </a:prstGeom>
          <a:noFill/>
        </p:spPr>
        <p:txBody>
          <a:bodyPr wrap="square" rtlCol="0">
            <a:spAutoFit/>
          </a:bodyPr>
          <a:lstStyle/>
          <a:p>
            <a:r>
              <a:rPr lang="en-IN" sz="1400" dirty="0"/>
              <a:t>Downloading the encrypted image</a:t>
            </a:r>
          </a:p>
        </p:txBody>
      </p:sp>
      <p:sp>
        <p:nvSpPr>
          <p:cNvPr id="20" name="TextBox 19">
            <a:extLst>
              <a:ext uri="{FF2B5EF4-FFF2-40B4-BE49-F238E27FC236}">
                <a16:creationId xmlns:a16="http://schemas.microsoft.com/office/drawing/2014/main" id="{F8FADCA7-1DAF-4713-598D-022BECB1CF17}"/>
              </a:ext>
            </a:extLst>
          </p:cNvPr>
          <p:cNvSpPr txBox="1"/>
          <p:nvPr/>
        </p:nvSpPr>
        <p:spPr>
          <a:xfrm>
            <a:off x="862236" y="5808259"/>
            <a:ext cx="3711969" cy="307777"/>
          </a:xfrm>
          <a:prstGeom prst="rect">
            <a:avLst/>
          </a:prstGeom>
          <a:noFill/>
        </p:spPr>
        <p:txBody>
          <a:bodyPr wrap="square" rtlCol="0">
            <a:spAutoFit/>
          </a:bodyPr>
          <a:lstStyle/>
          <a:p>
            <a:r>
              <a:rPr lang="en-IN" sz="1400" dirty="0"/>
              <a:t>Decrypting the message from encrypted image</a:t>
            </a:r>
          </a:p>
        </p:txBody>
      </p:sp>
      <p:sp>
        <p:nvSpPr>
          <p:cNvPr id="21" name="TextBox 20">
            <a:extLst>
              <a:ext uri="{FF2B5EF4-FFF2-40B4-BE49-F238E27FC236}">
                <a16:creationId xmlns:a16="http://schemas.microsoft.com/office/drawing/2014/main" id="{56E1C375-2B1F-20D5-6D6D-C0E3135EA44D}"/>
              </a:ext>
            </a:extLst>
          </p:cNvPr>
          <p:cNvSpPr txBox="1"/>
          <p:nvPr/>
        </p:nvSpPr>
        <p:spPr>
          <a:xfrm>
            <a:off x="4727913" y="5808852"/>
            <a:ext cx="3711969" cy="307777"/>
          </a:xfrm>
          <a:prstGeom prst="rect">
            <a:avLst/>
          </a:prstGeom>
          <a:noFill/>
        </p:spPr>
        <p:txBody>
          <a:bodyPr wrap="square" rtlCol="0">
            <a:spAutoFit/>
          </a:bodyPr>
          <a:lstStyle/>
          <a:p>
            <a:r>
              <a:rPr lang="en-IN" sz="1400" dirty="0"/>
              <a:t>Decrypted Message from the encrypted image</a:t>
            </a:r>
          </a:p>
        </p:txBody>
      </p:sp>
      <p:sp>
        <p:nvSpPr>
          <p:cNvPr id="22" name="TextBox 21">
            <a:extLst>
              <a:ext uri="{FF2B5EF4-FFF2-40B4-BE49-F238E27FC236}">
                <a16:creationId xmlns:a16="http://schemas.microsoft.com/office/drawing/2014/main" id="{032DB6D9-C837-5074-2DEB-C07DB1FF4E6D}"/>
              </a:ext>
            </a:extLst>
          </p:cNvPr>
          <p:cNvSpPr txBox="1"/>
          <p:nvPr/>
        </p:nvSpPr>
        <p:spPr>
          <a:xfrm>
            <a:off x="8789569" y="5808259"/>
            <a:ext cx="2540195" cy="307777"/>
          </a:xfrm>
          <a:prstGeom prst="rect">
            <a:avLst/>
          </a:prstGeom>
          <a:noFill/>
        </p:spPr>
        <p:txBody>
          <a:bodyPr wrap="square" rtlCol="0">
            <a:spAutoFit/>
          </a:bodyPr>
          <a:lstStyle/>
          <a:p>
            <a:r>
              <a:rPr lang="en-IN" sz="1400" dirty="0"/>
              <a:t>encrypted_Sample-Image.jpg</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2000" dirty="0"/>
              <a:t>This project successfully addresses the need for secure communication by utilizing image steganography to encrypt and decrypt hidden messages. By embedding messages within image files, it offers a creative and effective way to maintain confidentiality and privacy. With user-friendly interfaces for both encryption and decryption, along with password protection, the project stands out by offering an accessible yet robust solution to modern privacy concerns. Through this tool, users can securely share messages while leveraging the strength of cryptographic techniques, demonstrating its potential for real-world applications in secure communication and data protection.</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algn="just"/>
            <a:r>
              <a:rPr lang="en-US" sz="2000" b="1" dirty="0"/>
              <a:t>GitHub Repository:</a:t>
            </a:r>
            <a:endParaRPr lang="en-US" sz="2000" dirty="0"/>
          </a:p>
          <a:p>
            <a:pPr algn="just">
              <a:buFont typeface="Arial" panose="020B0604020202020204" pitchFamily="34" charset="0"/>
              <a:buChar char="•"/>
            </a:pPr>
            <a:r>
              <a:rPr lang="en-US" sz="2000" b="1" dirty="0"/>
              <a:t>Link</a:t>
            </a:r>
            <a:r>
              <a:rPr lang="en-US" sz="2000" dirty="0"/>
              <a:t>: </a:t>
            </a:r>
            <a:r>
              <a:rPr lang="en-US" sz="2000" dirty="0">
                <a:hlinkClick r:id="rId2"/>
              </a:rPr>
              <a:t>Secure Data Hiding in Images using Steganography</a:t>
            </a:r>
            <a:endParaRPr lang="en-US" sz="2000" dirty="0"/>
          </a:p>
          <a:p>
            <a:pPr marL="0" indent="0" algn="just">
              <a:spcBef>
                <a:spcPts val="0"/>
              </a:spcBef>
              <a:spcAft>
                <a:spcPts val="0"/>
              </a:spcAft>
              <a:buNone/>
            </a:pPr>
            <a:r>
              <a:rPr lang="en-US" sz="2000" dirty="0"/>
              <a:t>     </a:t>
            </a:r>
            <a:r>
              <a:rPr lang="en-US" sz="2000" b="1" dirty="0"/>
              <a:t>NOTE : </a:t>
            </a:r>
            <a:r>
              <a:rPr lang="en-US" sz="2000" dirty="0"/>
              <a:t>If the link is not working, please copy paste the below URL in your browser :</a:t>
            </a:r>
          </a:p>
          <a:p>
            <a:pPr marL="0" indent="0" algn="just">
              <a:spcBef>
                <a:spcPts val="0"/>
              </a:spcBef>
              <a:spcAft>
                <a:spcPts val="0"/>
              </a:spcAft>
              <a:buNone/>
            </a:pPr>
            <a:r>
              <a:rPr lang="en-US" sz="2000" dirty="0"/>
              <a:t>     https://github.com/priyadharshini-261103/Secure-data-hiding-in-images-using-steganography</a:t>
            </a:r>
          </a:p>
          <a:p>
            <a:pPr algn="just">
              <a:buFont typeface="Arial" panose="020B0604020202020204" pitchFamily="34" charset="0"/>
              <a:buChar char="•"/>
            </a:pPr>
            <a:r>
              <a:rPr lang="en-US" sz="2000" dirty="0"/>
              <a:t>The repository contains the full code, including files for encryption and decryption of messages hidden in images using steganography.</a:t>
            </a:r>
          </a:p>
          <a:p>
            <a:pPr algn="just">
              <a:buFont typeface="Arial" panose="020B0604020202020204" pitchFamily="34" charset="0"/>
              <a:buChar char="•"/>
            </a:pPr>
            <a:r>
              <a:rPr lang="en-US" sz="2000" dirty="0"/>
              <a:t>Feel free to explore, contribute or clone the repository for your own use or further development.</a:t>
            </a:r>
          </a:p>
          <a:p>
            <a:pPr marL="0" indent="0" algn="just">
              <a:buNone/>
            </a:pPr>
            <a:endParaRPr lang="en-IN" sz="20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157</TotalTime>
  <Words>821</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 DHARSHINI R</cp:lastModifiedBy>
  <cp:revision>26</cp:revision>
  <dcterms:created xsi:type="dcterms:W3CDTF">2021-05-26T16:50:10Z</dcterms:created>
  <dcterms:modified xsi:type="dcterms:W3CDTF">2025-02-25T17:09:58Z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