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23998" y="2631827"/>
            <a:ext cx="8610600" cy="2225039"/>
          </a:xfrm>
          <a:prstGeom prst="rect"/>
          <a:noFill/>
        </p:spPr>
        <p:txBody>
          <a:bodyPr anchor="t" bIns="45720" lIns="91440" rIns="91440" rtlCol="0" tIns="45720" wrap="square">
            <a:spAutoFit/>
          </a:bodyPr>
          <a:p>
            <a:r>
              <a:rPr dirty="0" sz="2400" lang="en-US"/>
              <a:t>STUDENT NAME: </a:t>
            </a:r>
            <a:r>
              <a:rPr dirty="0" sz="2400" lang="en-US"/>
              <a:t>U</a:t>
            </a:r>
            <a:r>
              <a:rPr dirty="0" sz="2400" lang="en-US"/>
              <a:t>.</a:t>
            </a:r>
            <a:r>
              <a:rPr dirty="0" sz="2400" lang="en-US"/>
              <a:t>P</a:t>
            </a:r>
            <a:r>
              <a:rPr dirty="0" sz="2400" lang="en-US"/>
              <a:t>r</a:t>
            </a:r>
            <a:r>
              <a:rPr dirty="0" sz="2400" lang="en-US"/>
              <a:t>i</a:t>
            </a:r>
            <a:r>
              <a:rPr dirty="0" sz="2400" lang="en-US"/>
              <a:t>y</a:t>
            </a:r>
            <a:r>
              <a:rPr dirty="0" sz="2400" lang="en-US"/>
              <a:t>a</a:t>
            </a:r>
            <a:r>
              <a:rPr dirty="0" sz="2400" lang="en-US"/>
              <a:t>d</a:t>
            </a:r>
            <a:r>
              <a:rPr dirty="0" sz="2400" lang="en-US"/>
              <a:t>h</a:t>
            </a:r>
            <a:r>
              <a:rPr dirty="0" sz="2400" lang="en-US"/>
              <a:t>a</a:t>
            </a:r>
            <a:r>
              <a:rPr dirty="0" sz="2400" lang="en-US"/>
              <a:t>r</a:t>
            </a:r>
            <a:r>
              <a:rPr dirty="0" sz="2400" lang="en-US"/>
              <a:t>s</a:t>
            </a:r>
            <a:r>
              <a:rPr dirty="0" sz="2400" lang="en-US"/>
              <a:t>h</a:t>
            </a:r>
            <a:r>
              <a:rPr dirty="0" sz="2400" lang="en-US"/>
              <a:t>i</a:t>
            </a:r>
            <a:r>
              <a:rPr dirty="0" sz="2400" lang="en-US"/>
              <a:t>n</a:t>
            </a:r>
            <a:r>
              <a:rPr dirty="0" sz="2400" lang="en-US"/>
              <a:t>i</a:t>
            </a:r>
            <a:endParaRPr altLang="en-US" lang="zh-CN"/>
          </a:p>
          <a:p>
            <a:r>
              <a:rPr dirty="0" sz="2400" lang="en-US"/>
              <a:t>REGISTER NO AND NMID: </a:t>
            </a:r>
            <a:r>
              <a:rPr dirty="0" sz="2400" lang="en-US"/>
              <a:t>3</a:t>
            </a:r>
            <a:r>
              <a:rPr dirty="0" sz="2400" lang="en-US"/>
              <a:t>0</a:t>
            </a:r>
            <a:r>
              <a:rPr dirty="0" sz="2400" lang="en-US"/>
              <a:t>3</a:t>
            </a:r>
            <a:r>
              <a:rPr dirty="0" sz="2400" lang="en-US"/>
              <a:t>2</a:t>
            </a:r>
            <a:r>
              <a:rPr dirty="0" sz="2400" lang="en-US"/>
              <a:t>4</a:t>
            </a:r>
            <a:r>
              <a:rPr dirty="0" sz="2400" lang="en-US"/>
              <a:t>U</a:t>
            </a:r>
            <a:r>
              <a:rPr dirty="0" sz="2400" lang="en-US"/>
              <a:t>1</a:t>
            </a:r>
            <a:r>
              <a:rPr dirty="0" sz="2400" lang="en-US"/>
              <a:t>8</a:t>
            </a:r>
            <a:r>
              <a:rPr dirty="0" sz="2400" lang="en-US"/>
              <a:t>0</a:t>
            </a:r>
            <a:r>
              <a:rPr dirty="0" sz="2400" lang="en-US"/>
              <a:t>7</a:t>
            </a:r>
            <a:r>
              <a:rPr dirty="0" sz="2400" lang="en-US"/>
              <a:t>9</a:t>
            </a:r>
            <a:r>
              <a:rPr dirty="0" sz="2400" lang="en-US"/>
              <a:t> </a:t>
            </a:r>
            <a:r>
              <a:rPr dirty="0" sz="2400" lang="en-US"/>
              <a:t>/</a:t>
            </a:r>
            <a:r>
              <a:rPr dirty="0" sz="2400" lang="en-US"/>
              <a:t>ADBCD6AB18F2A7B9C97497ED797FF8E0</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endParaRPr altLang="en-US" lang="zh-CN"/>
          </a:p>
          <a:p>
            <a:r>
              <a:rPr dirty="0" sz="2400" lang="en-US"/>
              <a:t>COLLEGE: </a:t>
            </a:r>
            <a:r>
              <a:rPr dirty="0" sz="2400" lang="en-US"/>
              <a:t>A</a:t>
            </a:r>
            <a:r>
              <a:rPr dirty="0" sz="2400" lang="en-US"/>
              <a:t>r</a:t>
            </a:r>
            <a:r>
              <a:rPr dirty="0" sz="2400" lang="en-US"/>
              <a:t>c</a:t>
            </a:r>
            <a:r>
              <a:rPr dirty="0" sz="2400" lang="en-US"/>
              <a:t>o</a:t>
            </a:r>
            <a:r>
              <a:rPr dirty="0" sz="2400" lang="en-US"/>
              <a:t>t</a:t>
            </a:r>
            <a:r>
              <a:rPr dirty="0" sz="2400" lang="en-US"/>
              <a:t> </a:t>
            </a:r>
            <a:r>
              <a:rPr dirty="0" sz="2400" lang="en-US"/>
              <a:t>s</a:t>
            </a:r>
            <a:r>
              <a:rPr dirty="0" sz="2400" lang="en-US"/>
              <a:t>r</a:t>
            </a:r>
            <a:r>
              <a:rPr dirty="0" sz="2400" lang="en-US"/>
              <a:t>i</a:t>
            </a:r>
            <a:r>
              <a:rPr dirty="0" sz="2400" lang="en-US"/>
              <a:t> </a:t>
            </a:r>
            <a:r>
              <a:rPr dirty="0" sz="2400" lang="en-US"/>
              <a:t>mahalakshmi </a:t>
            </a:r>
            <a:r>
              <a:rPr dirty="0" sz="2400" lang="en-US"/>
              <a:t>w</a:t>
            </a:r>
            <a:r>
              <a:rPr dirty="0" sz="2400" lang="en-US"/>
              <a:t>o</a:t>
            </a:r>
            <a:r>
              <a:rPr dirty="0" sz="2400" lang="en-US"/>
              <a:t>m</a:t>
            </a:r>
            <a:r>
              <a:rPr dirty="0" sz="2400" lang="en-US"/>
              <a:t>e</a:t>
            </a:r>
            <a:r>
              <a:rPr dirty="0" sz="2400" lang="en-US"/>
              <a:t>n</a:t>
            </a:r>
            <a:r>
              <a:rPr dirty="0" sz="2400" lang="en-US"/>
              <a:t>'</a:t>
            </a:r>
            <a:r>
              <a:rPr dirty="0" sz="2400" lang="en-US"/>
              <a:t>s</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 </a:t>
            </a:r>
            <a:r>
              <a:rPr dirty="0" sz="2400" lang="en-US"/>
              <a:t>T</a:t>
            </a:r>
            <a:r>
              <a:rPr dirty="0" sz="2400" lang="en-US"/>
              <a:t>h</a:t>
            </a:r>
            <a:r>
              <a:rPr dirty="0" sz="2400" lang="en-US"/>
              <a:t>i</a:t>
            </a:r>
            <a:r>
              <a:rPr dirty="0" sz="2400" lang="en-US"/>
              <a:t>r</a:t>
            </a:r>
            <a:r>
              <a:rPr dirty="0" sz="2400" lang="en-US"/>
              <a:t>u</a:t>
            </a:r>
            <a:r>
              <a:rPr dirty="0" sz="2400" lang="en-US"/>
              <a:t>v</a:t>
            </a:r>
            <a:r>
              <a:rPr dirty="0" sz="2400" lang="en-US"/>
              <a:t>a</a:t>
            </a:r>
            <a:r>
              <a:rPr dirty="0" sz="2400" lang="en-US"/>
              <a:t>l</a:t>
            </a:r>
            <a:r>
              <a:rPr dirty="0" sz="2400" lang="en-US"/>
              <a:t>l</a:t>
            </a:r>
            <a:r>
              <a:rPr dirty="0" sz="2400" lang="en-US"/>
              <a:t>u</a:t>
            </a:r>
            <a:r>
              <a:rPr dirty="0" sz="2400" lang="en-US"/>
              <a:t>var </a:t>
            </a:r>
            <a:r>
              <a:rPr dirty="0" sz="2400" lang="en-US"/>
              <a:t>University </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7" name=""/>
          <p:cNvPicPr>
            <a:picLocks/>
          </p:cNvPicPr>
          <p:nvPr/>
        </p:nvPicPr>
        <p:blipFill>
          <a:blip xmlns:r="http://schemas.openxmlformats.org/officeDocument/2006/relationships" r:embed="rId2"/>
          <a:stretch>
            <a:fillRect/>
          </a:stretch>
        </p:blipFill>
        <p:spPr>
          <a:xfrm rot="34573">
            <a:off x="2556004" y="2280753"/>
            <a:ext cx="7416483" cy="448291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
          <p:cNvSpPr txBox="1"/>
          <p:nvPr/>
        </p:nvSpPr>
        <p:spPr>
          <a:xfrm>
            <a:off x="311728" y="1451753"/>
            <a:ext cx="9676269" cy="4701540"/>
          </a:xfrm>
          <a:prstGeom prst="rect"/>
        </p:spPr>
        <p:txBody>
          <a:bodyPr rtlCol="0" wrap="square">
            <a:spAutoFit/>
          </a:bodyPr>
          <a:p>
            <a:r>
              <a:rPr sz="2800" lang="en-GB">
                <a:solidFill>
                  <a:srgbClr val="000000"/>
                </a:solidFill>
              </a:rPr>
              <a:t>This portfolio demonstrates a comprehensive application of HTML, CSS, and JavaScript to create a visually appealing and interactive digital presence. HTML structures the content effectively, CSS enhances the design with colors, layouts, and responsiveness, while JavaScript adds dynamic features and interactivity. The project showcases personal skills, projects, and achievements in a professional manner. Overall, it serves as an effective tool for self-presentation and highlights the practical integration of front-end web technologies.
</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grpSp>
        <p:nvGrpSpPr>
          <p:cNvPr id="26" name="object 3"/>
          <p:cNvGrpSpPr/>
          <p:nvPr/>
        </p:nvGrpSpPr>
        <p:grpSpPr>
          <a:xfrm>
            <a:off x="7443849" y="0"/>
            <a:ext cx="4752975" cy="6863080"/>
            <a:chOff x="7443849" y="0"/>
            <a:chExt cx="4752975" cy="6863080"/>
          </a:xfrm>
        </p:grpSpPr>
        <p:sp>
          <p:nvSpPr>
            <p:cNvPr id="1048610"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1"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2"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3"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4"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5"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6"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7"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8"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19"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0"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1"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2"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3"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4"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5" name=""/>
          <p:cNvSpPr txBox="1"/>
          <p:nvPr/>
        </p:nvSpPr>
        <p:spPr>
          <a:xfrm>
            <a:off x="1035946" y="2765256"/>
            <a:ext cx="7227048" cy="929640"/>
          </a:xfrm>
          <a:prstGeom prst="rect"/>
        </p:spPr>
        <p:txBody>
          <a:bodyPr rtlCol="0" wrap="square">
            <a:spAutoFit/>
          </a:bodyPr>
          <a:p>
            <a:r>
              <a:rPr sz="2800" lang="en-GB">
                <a:solidFill>
                  <a:srgbClr val="000000"/>
                </a:solidFill>
              </a:rPr>
              <a:t>Portfolio using HTML, CSS, and JavaScript”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3430847" cy="7372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1" y="575055"/>
            <a:ext cx="7134917"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1" y="1489900"/>
            <a:ext cx="7340835" cy="4701539"/>
          </a:xfrm>
          <a:prstGeom prst="rect"/>
        </p:spPr>
        <p:txBody>
          <a:bodyPr rtlCol="0" wrap="square">
            <a:spAutoFit/>
          </a:bodyPr>
          <a:p>
            <a:r>
              <a:rPr sz="2800" lang="en-GB">
                <a:solidFill>
                  <a:srgbClr val="000000"/>
                </a:solidFill>
              </a:rPr>
              <a:t>Many students and professionals need a platform to showcase their skills, projects, and achievements effectively. Creating a digital portfolio using HTML, CSS, and JavaScript provides a structured, interactive, and visually appealing way to present personal and professional information online, making it accessible and engaging across devices.
</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1357243" y="1756411"/>
            <a:ext cx="6999472" cy="4701539"/>
          </a:xfrm>
          <a:prstGeom prst="rect"/>
        </p:spPr>
        <p:txBody>
          <a:bodyPr rtlCol="0" wrap="square">
            <a:spAutoFit/>
          </a:bodyPr>
          <a:p>
            <a:r>
              <a:rPr sz="2800" lang="en-GB">
                <a:solidFill>
                  <a:srgbClr val="000000"/>
                </a:solidFill>
              </a:rPr>
              <a:t>Personal Portfolio Website
This project is a digital portfolio created using HTML, CSS, and JavaScript. It showcases personal details, education, skills, hobbies, and projects in a visually appealing and interactive way. Features include smooth navigation, responsive design, and dynamic elements like form validation and hover effects. The portfolio enhances personal branding and provides a professional online presence.</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003507" y="1892743"/>
            <a:ext cx="8350043" cy="4282440"/>
          </a:xfrm>
          <a:prstGeom prst="rect"/>
        </p:spPr>
        <p:txBody>
          <a:bodyPr rtlCol="0" wrap="square">
            <a:spAutoFit/>
          </a:bodyPr>
          <a:p>
            <a:r>
              <a:rPr sz="2800" lang="en-GB">
                <a:solidFill>
                  <a:srgbClr val="000000"/>
                </a:solidFill>
              </a:rPr>
              <a:t>The end users of a portfolio created with HTML, CSS, and JavaScript include employers and recruiters who want to evaluate your skills and projects, clients looking to assess your work for potential projects, peers or colleagues seeking inspiration or collaboration, and general visitors interested in learning about your work and achievements.
</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819400" y="1857375"/>
            <a:ext cx="8871235" cy="1767840"/>
          </a:xfrm>
          <a:prstGeom prst="rect"/>
        </p:spPr>
        <p:txBody>
          <a:bodyPr rtlCol="0" wrap="square">
            <a:spAutoFit/>
          </a:bodyPr>
          <a:p>
            <a:r>
              <a:rPr sz="2800" lang="en-GB">
                <a:solidFill>
                  <a:srgbClr val="000000"/>
                </a:solidFill>
              </a:rPr>
              <a:t>Tools:
Code Editors: VS Code, Sublime Text, Brackets
Browsers &amp; Dev Tools: Chrome, Firefox, Edge
</a:t>
            </a:r>
            <a:endParaRPr sz="2800" lang="en-GB">
              <a:solidFill>
                <a:srgbClr val="000000"/>
              </a:solidFill>
            </a:endParaRPr>
          </a:p>
        </p:txBody>
      </p:sp>
      <p:sp>
        <p:nvSpPr>
          <p:cNvPr id="1048667" name=""/>
          <p:cNvSpPr txBox="1"/>
          <p:nvPr/>
        </p:nvSpPr>
        <p:spPr>
          <a:xfrm>
            <a:off x="2993388" y="3100387"/>
            <a:ext cx="6817362" cy="3444240"/>
          </a:xfrm>
          <a:prstGeom prst="rect"/>
        </p:spPr>
        <p:txBody>
          <a:bodyPr rtlCol="0" wrap="square">
            <a:spAutoFit/>
          </a:bodyPr>
          <a:p>
            <a:r>
              <a:rPr sz="2800" lang="en-GB">
                <a:solidFill>
                  <a:srgbClr val="000000"/>
                </a:solidFill>
              </a:rPr>
              <a:t>Techniques:
HTML: Use semantic tags, lists, forms, and media elements.
CSS: Flexbox/Grid for layout, animations, transitions, responsive design.
JavaScript: Interactive elements, form validation, sliders, dynamic content.
</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
          <p:cNvSpPr txBox="1"/>
          <p:nvPr/>
        </p:nvSpPr>
        <p:spPr>
          <a:xfrm>
            <a:off x="1457394" y="1642110"/>
            <a:ext cx="7896156" cy="3863340"/>
          </a:xfrm>
          <a:prstGeom prst="rect"/>
        </p:spPr>
        <p:txBody>
          <a:bodyPr rtlCol="0" wrap="square">
            <a:spAutoFit/>
          </a:bodyPr>
          <a:p>
            <a:r>
              <a:rPr sz="2800" lang="en-GB">
                <a:solidFill>
                  <a:srgbClr val="000000"/>
                </a:solidFill>
              </a:rPr>
              <a:t>The portfolio provides a clean and professional digital presence using HTML, CSS, and JavaScript. It includes sections like About, Skills, Projects, and Contact, with interactive elements and animations for an engaging user experience. The design effectively showcases personal information, technical skills, and completed projects in a polished, user-friendly layout.
</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23901"/>
          </a:xfrm>
        </p:spPr>
        <p:txBody>
          <a:bodyPr/>
          <a:p>
            <a:r>
              <a:rPr dirty="0" lang="en-IN"/>
              <a:t>FEATURES AND FUNCTIONALITY</a:t>
            </a:r>
          </a:p>
        </p:txBody>
      </p:sp>
      <p:sp>
        <p:nvSpPr>
          <p:cNvPr id="1048674" name=""/>
          <p:cNvSpPr txBox="1"/>
          <p:nvPr/>
        </p:nvSpPr>
        <p:spPr>
          <a:xfrm>
            <a:off x="809976" y="1652544"/>
            <a:ext cx="8753249" cy="4282440"/>
          </a:xfrm>
          <a:prstGeom prst="rect"/>
        </p:spPr>
        <p:txBody>
          <a:bodyPr rtlCol="0" wrap="square">
            <a:spAutoFit/>
          </a:bodyPr>
          <a:p>
            <a:r>
              <a:rPr sz="2800" lang="en-GB">
                <a:solidFill>
                  <a:srgbClr val="000000"/>
                </a:solidFill>
              </a:rPr>
              <a:t>A portfolio using HTML, CSS, and JavaScript is interactive and visually appealing. It includes sections like Home, About, Skills, Projects, and Contact, with smooth navigation and responsive design. Skills and projects can be showcased with animations, progress bars, or interactive cards. JavaScript adds dynamic effects like modals, tooltips, and form validation, making the portfolio engaging and professional.
</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2024-03-26T21:07:22Z</dcterms:created>
  <dcterms:modified xsi:type="dcterms:W3CDTF">2025-09-05T15:45:05Z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1ddfed6bd3b243bfb90ec11dfd5e20b5</vt:lpwstr>
  </property>
</Properties>
</file>