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F690C4-FE25-45F2-812F-37837E3772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ECB67E-7963-4DA5-875C-E9ECB2C6C5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06-01-2023 13:02:07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AF26D3D-9C76-417B-A6FD-656828899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2023-01-06T07:32:08Z</dcterms:created>
  <dcterms:modified xsi:type="dcterms:W3CDTF">2023-01-06T07:32:08Z</dcterms:modified>
</cp:coreProperties>
</file>