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southeast-a.online.tableau.com/#/site/softtech01/workbooks/19953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B818FC-C660-416C-8F0D-A98A690D2F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soft tech-profit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E70F0D-0827-411C-8FAD-1D98454736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1/6/2023 11:12:31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analysis" id="2" name="slide2">
            <a:extLst>
              <a:ext uri="{FF2B5EF4-FFF2-40B4-BE49-F238E27FC236}">
                <a16:creationId xmlns:a16="http://schemas.microsoft.com/office/drawing/2014/main" id="{6933EF90-A806-4A1A-89AC-98339817E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2023-01-06T12:12:31Z</dcterms:created>
  <dcterms:modified xsi:type="dcterms:W3CDTF">2023-01-06T12:12:31Z</dcterms:modified>
</cp:coreProperties>
</file>