
<file path=[Content_Types].xml><?xml version="1.0" encoding="utf-8"?>
<Types xmlns="http://schemas.openxmlformats.org/package/2006/content-types">
  <Default Extension="emf" ContentType="image/x-emf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193BF9-7195-47C0-A298-A69668C981EE}" v="10" dt="2024-08-24T09:34:30.732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798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09:08:15.29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customXml" Target="../ink/ink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Salary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PRIYADHARSHINI R</a:t>
            </a:r>
          </a:p>
          <a:p>
            <a:r>
              <a:rPr lang="en-US" sz="2400" dirty="0"/>
              <a:t>REGISTER NO: 312210040/asunm1363312210040</a:t>
            </a:r>
          </a:p>
          <a:p>
            <a:r>
              <a:rPr lang="en-US" sz="2400" dirty="0"/>
              <a:t>DEPARTMENT: B.COM GENERAL</a:t>
            </a:r>
          </a:p>
          <a:p>
            <a:r>
              <a:rPr lang="en-US" sz="2400" dirty="0"/>
              <a:t>COLLEGE: VALLIAMMAL COLLEGE FOR WOMEN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4" y="291147"/>
            <a:ext cx="8937626" cy="37965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lang="en-US" sz="4800" b="1" spc="5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800" b="1" spc="5" dirty="0">
                <a:latin typeface="Trebuchet MS"/>
                <a:cs typeface="Trebuchet MS"/>
              </a:rPr>
              <a:t>     </a:t>
            </a:r>
            <a:r>
              <a:rPr lang="en-IN" sz="2400" b="1" spc="5" dirty="0">
                <a:latin typeface="Trebuchet MS"/>
                <a:cs typeface="Trebuchet MS"/>
              </a:rPr>
              <a:t>Data set: employee dataset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b="1" spc="5" dirty="0">
                <a:latin typeface="Trebuchet MS"/>
                <a:cs typeface="Trebuchet MS"/>
              </a:rPr>
              <a:t>          Feature selection: salary base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b="1" spc="5" dirty="0">
                <a:latin typeface="Trebuchet MS"/>
                <a:cs typeface="Trebuchet MS"/>
              </a:rPr>
              <a:t>          Data cleaning: missing value , irrelevant 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b="1" spc="5" dirty="0">
                <a:latin typeface="Trebuchet MS"/>
                <a:cs typeface="Trebuchet MS"/>
              </a:rPr>
              <a:t>          sorting and filter, gender , employee ID 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b="1" spc="5" dirty="0">
                <a:latin typeface="Trebuchet MS"/>
                <a:cs typeface="Trebuchet MS"/>
              </a:rPr>
              <a:t>          and salary.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IN" sz="2400" b="1" spc="5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b="1" spc="5" dirty="0">
                <a:latin typeface="Trebuchet MS"/>
                <a:cs typeface="Trebuchet MS"/>
              </a:rPr>
              <a:t>          Chart: Bar diagram.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D47CDEF-6664-95DD-1EC2-521ABD8594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12563"/>
            <a:ext cx="12192000" cy="363287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332398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The main aim to analysis the employee performance through the salary base. Greater things in business are never done by one person. They are done by a team of people.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Salary Analysis using Excel</a:t>
            </a:r>
          </a:p>
          <a:p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04800" y="532652"/>
            <a:ext cx="9048750" cy="206338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br>
              <a:rPr lang="en-US" sz="4250" spc="10" dirty="0"/>
            </a:br>
            <a:r>
              <a:rPr lang="en-IN" sz="4250" spc="10" dirty="0"/>
              <a:t>     </a:t>
            </a:r>
            <a:r>
              <a:rPr lang="en-IN" sz="2400" spc="10" dirty="0"/>
              <a:t>Salary base among the employee from the different sectors are used the excel techniques for the performance analysis.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838200" y="2217064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Employee salary record in </a:t>
            </a: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company.</a:t>
            </a:r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FBA2266-4253-0941-CAF2-6920086CE0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12563"/>
            <a:ext cx="11430000" cy="340581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826" y="1524000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33400" y="788568"/>
            <a:ext cx="9763125" cy="278345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br>
              <a:rPr lang="en-US" sz="3600" dirty="0"/>
            </a:br>
            <a:r>
              <a:rPr lang="en-IN" sz="3600" dirty="0"/>
              <a:t>                 </a:t>
            </a:r>
            <a:r>
              <a:rPr lang="en-IN" sz="2400" dirty="0"/>
              <a:t>Sorting-The alphabetic order</a:t>
            </a:r>
            <a:br>
              <a:rPr lang="en-IN" sz="2400" dirty="0"/>
            </a:br>
            <a:r>
              <a:rPr lang="en-IN" sz="2400" dirty="0"/>
              <a:t>                          Filtering-Remove missing value</a:t>
            </a:r>
            <a:br>
              <a:rPr lang="en-IN" sz="2400" dirty="0"/>
            </a:br>
            <a:r>
              <a:rPr lang="en-IN" sz="2400" dirty="0"/>
              <a:t>                          Formula-Excel formulas</a:t>
            </a:r>
            <a:br>
              <a:rPr lang="en-IN" sz="2400" dirty="0"/>
            </a:br>
            <a:r>
              <a:rPr lang="en-IN" sz="2400" dirty="0"/>
              <a:t>                          Graph-Bar diagram</a:t>
            </a:r>
            <a:br>
              <a:rPr lang="en-IN" sz="2400" dirty="0"/>
            </a:b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E1A76D5-A7FE-AAA8-2473-9169905913DD}"/>
                  </a:ext>
                </a:extLst>
              </p14:cNvPr>
              <p14:cNvContentPartPr/>
              <p14:nvPr/>
            </p14:nvContentPartPr>
            <p14:xfrm>
              <a:off x="2988650" y="2458061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E1A76D5-A7FE-AAA8-2473-9169905913D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82530" y="2451941"/>
                <a:ext cx="12600" cy="126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1846659"/>
          </a:xfrm>
        </p:spPr>
        <p:txBody>
          <a:bodyPr/>
          <a:lstStyle/>
          <a:p>
            <a:r>
              <a:rPr lang="en-IN" dirty="0"/>
              <a:t>Dataset Description</a:t>
            </a:r>
            <a:br>
              <a:rPr lang="en-IN" dirty="0"/>
            </a:br>
            <a:r>
              <a:rPr lang="en-IN" sz="2400" dirty="0"/>
              <a:t>     Employee record: salary record of employee in the company</a:t>
            </a:r>
            <a:br>
              <a:rPr lang="en-IN" sz="2400" dirty="0"/>
            </a:br>
            <a:r>
              <a:rPr lang="en-IN" sz="2400" dirty="0"/>
              <a:t>     Employee ID      : 1,2,3,4,5,6,7,8,9,10,11,12,13,14,15.</a:t>
            </a:r>
            <a:br>
              <a:rPr lang="en-IN" sz="2400" dirty="0"/>
            </a:br>
            <a:r>
              <a:rPr lang="en-IN" sz="2400" dirty="0"/>
              <a:t>     Salary                 : higher and lower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5257800"/>
            <a:ext cx="2466975" cy="1543048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598753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</a:t>
            </a:r>
            <a:r>
              <a:rPr lang="en-US" sz="4250" spc="20" dirty="0"/>
              <a:t>N</a:t>
            </a:r>
            <a:br>
              <a:rPr lang="en-US" sz="4250" spc="20" dirty="0"/>
            </a:br>
            <a:br>
              <a:rPr lang="en-IN" sz="4250" spc="20" dirty="0"/>
            </a:br>
            <a:br>
              <a:rPr lang="en-IN" sz="4250" spc="20" dirty="0"/>
            </a:br>
            <a:br>
              <a:rPr lang="en-IN" sz="4250" spc="20" dirty="0"/>
            </a:br>
            <a:br>
              <a:rPr lang="en-IN" sz="4250" spc="20" dirty="0"/>
            </a:br>
            <a:br>
              <a:rPr lang="en-IN" sz="4250" spc="20" dirty="0"/>
            </a:br>
            <a:br>
              <a:rPr lang="en-IN" sz="4250" spc="20" dirty="0"/>
            </a:br>
            <a:r>
              <a:rPr lang="en-IN" sz="4250" spc="20" dirty="0"/>
              <a:t>          </a:t>
            </a:r>
            <a:r>
              <a:rPr lang="en-IN" sz="2400" spc="20" dirty="0"/>
              <a:t>The wow factor consists the salary records of </a:t>
            </a:r>
            <a:br>
              <a:rPr lang="en-IN" sz="2400" spc="20" dirty="0"/>
            </a:br>
            <a:r>
              <a:rPr lang="en-IN" sz="2400" spc="20" dirty="0"/>
              <a:t>                  employee working in the company. I used the</a:t>
            </a:r>
            <a:br>
              <a:rPr lang="en-IN" sz="2400" spc="20" dirty="0"/>
            </a:br>
            <a:r>
              <a:rPr lang="en-IN" sz="2400" spc="20" dirty="0"/>
              <a:t>                  bar diagram.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4D3EBA25-6E60-5B0B-AF3C-995D6E0798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1115753"/>
              </p:ext>
            </p:extLst>
          </p:nvPr>
        </p:nvGraphicFramePr>
        <p:xfrm>
          <a:off x="20957" y="1474470"/>
          <a:ext cx="87683" cy="350729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7683">
                  <a:extLst>
                    <a:ext uri="{9D8B030D-6E8A-4147-A177-3AD203B41FA5}">
                      <a16:colId xmlns:a16="http://schemas.microsoft.com/office/drawing/2014/main" val="2231607356"/>
                    </a:ext>
                  </a:extLst>
                </a:gridCol>
              </a:tblGrid>
              <a:tr h="336994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6145841"/>
                  </a:ext>
                </a:extLst>
              </a:tr>
              <a:tr h="17973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17002258"/>
                  </a:ext>
                </a:extLst>
              </a:tr>
              <a:tr h="17973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48664974"/>
                  </a:ext>
                </a:extLst>
              </a:tr>
              <a:tr h="17973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78036703"/>
                  </a:ext>
                </a:extLst>
              </a:tr>
              <a:tr h="17973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94239951"/>
                  </a:ext>
                </a:extLst>
              </a:tr>
              <a:tr h="17973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01909061"/>
                  </a:ext>
                </a:extLst>
              </a:tr>
              <a:tr h="17973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41337062"/>
                  </a:ext>
                </a:extLst>
              </a:tr>
              <a:tr h="17973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896101"/>
                  </a:ext>
                </a:extLst>
              </a:tr>
              <a:tr h="17973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2391652"/>
                  </a:ext>
                </a:extLst>
              </a:tr>
              <a:tr h="17973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66075840"/>
                  </a:ext>
                </a:extLst>
              </a:tr>
              <a:tr h="17973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10003334"/>
                  </a:ext>
                </a:extLst>
              </a:tr>
              <a:tr h="17973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11034177"/>
                  </a:ext>
                </a:extLst>
              </a:tr>
              <a:tr h="17973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59794566"/>
                  </a:ext>
                </a:extLst>
              </a:tr>
              <a:tr h="17973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10506014"/>
                  </a:ext>
                </a:extLst>
              </a:tr>
              <a:tr h="17973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95761572"/>
                  </a:ext>
                </a:extLst>
              </a:tr>
              <a:tr h="265851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0117621"/>
                  </a:ext>
                </a:extLst>
              </a:tr>
              <a:tr h="17973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7635936"/>
                  </a:ext>
                </a:extLst>
              </a:tr>
              <a:tr h="17973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75697916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F5255204-FBE2-9321-9846-27D521530B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473" y="1584785"/>
            <a:ext cx="5505450" cy="34480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301</TotalTime>
  <Words>284</Words>
  <Application>Microsoft Office PowerPoint</Application>
  <PresentationFormat>Widescreen</PresentationFormat>
  <Paragraphs>47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Roboto</vt:lpstr>
      <vt:lpstr>Times New Roman</vt:lpstr>
      <vt:lpstr>Trebuchet MS</vt:lpstr>
      <vt:lpstr>Office Theme</vt:lpstr>
      <vt:lpstr>Employee Salary Analysis using Excel  </vt:lpstr>
      <vt:lpstr>PROJECT TITLE</vt:lpstr>
      <vt:lpstr>AGENDA</vt:lpstr>
      <vt:lpstr>PROBLEM STATEMENT      Salary base among the employee from the different sectors are used the excel techniques for the performance analysis.</vt:lpstr>
      <vt:lpstr>PROJECT OVERVIEW</vt:lpstr>
      <vt:lpstr>WHO ARE THE END USERS?</vt:lpstr>
      <vt:lpstr>OUR SOLUTION AND ITS VALUE PROPOSITION                  Sorting-The alphabetic order                           Filtering-Remove missing value                           Formula-Excel formulas                           Graph-Bar diagram </vt:lpstr>
      <vt:lpstr>Dataset Description      Employee record: salary record of employee in the company      Employee ID      : 1,2,3,4,5,6,7,8,9,10,11,12,13,14,15.      Salary                 : higher and lower</vt:lpstr>
      <vt:lpstr>THE "WOW" IN OUR SOLUTION                 The wow factor consists the salary records of                    employee working in the company. I used the                   bar diagram.</vt:lpstr>
      <vt:lpstr>PowerPoint Presentation</vt:lpstr>
      <vt:lpstr>RESULTS</vt:lpstr>
      <vt:lpstr>Conclusion      The main aim to analysis the employee performance through the salary base. Greater things in business are never done by one person. They are done by a team of people.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ADMIN</cp:lastModifiedBy>
  <cp:revision>15</cp:revision>
  <dcterms:created xsi:type="dcterms:W3CDTF">2024-03-29T15:07:22Z</dcterms:created>
  <dcterms:modified xsi:type="dcterms:W3CDTF">2024-08-27T11:33:46Z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