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15244-A35E-4507-A52C-C515C0D78280}" v="1" dt="2024-11-27T19:22:45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hini C" userId="66e4beae7da46284" providerId="LiveId" clId="{19315244-A35E-4507-A52C-C515C0D78280}"/>
    <pc:docChg chg="undo custSel addSld modSld">
      <pc:chgData name="Priyadharshini C" userId="66e4beae7da46284" providerId="LiveId" clId="{19315244-A35E-4507-A52C-C515C0D78280}" dt="2024-11-27T19:41:14.467" v="82" actId="2710"/>
      <pc:docMkLst>
        <pc:docMk/>
      </pc:docMkLst>
      <pc:sldChg chg="modSp mod">
        <pc:chgData name="Priyadharshini C" userId="66e4beae7da46284" providerId="LiveId" clId="{19315244-A35E-4507-A52C-C515C0D78280}" dt="2024-11-27T19:20:36.964" v="18" actId="20577"/>
        <pc:sldMkLst>
          <pc:docMk/>
          <pc:sldMk cId="1492900663" sldId="257"/>
        </pc:sldMkLst>
        <pc:spChg chg="mod">
          <ac:chgData name="Priyadharshini C" userId="66e4beae7da46284" providerId="LiveId" clId="{19315244-A35E-4507-A52C-C515C0D78280}" dt="2024-11-27T19:20:36.964" v="18" actId="20577"/>
          <ac:spMkLst>
            <pc:docMk/>
            <pc:sldMk cId="1492900663" sldId="257"/>
            <ac:spMk id="3" creationId="{9C0C5B81-78B7-2A3B-E3E3-B7C4E20098A1}"/>
          </ac:spMkLst>
        </pc:spChg>
      </pc:sldChg>
      <pc:sldChg chg="addSp delSp modSp new mod">
        <pc:chgData name="Priyadharshini C" userId="66e4beae7da46284" providerId="LiveId" clId="{19315244-A35E-4507-A52C-C515C0D78280}" dt="2024-11-27T19:22:53.699" v="42" actId="14100"/>
        <pc:sldMkLst>
          <pc:docMk/>
          <pc:sldMk cId="3826559011" sldId="262"/>
        </pc:sldMkLst>
        <pc:spChg chg="mod">
          <ac:chgData name="Priyadharshini C" userId="66e4beae7da46284" providerId="LiveId" clId="{19315244-A35E-4507-A52C-C515C0D78280}" dt="2024-11-27T19:22:30.376" v="39" actId="20577"/>
          <ac:spMkLst>
            <pc:docMk/>
            <pc:sldMk cId="3826559011" sldId="262"/>
            <ac:spMk id="2" creationId="{184CC12D-272C-17EF-A1F1-D4EDB5433909}"/>
          </ac:spMkLst>
        </pc:spChg>
        <pc:spChg chg="del">
          <ac:chgData name="Priyadharshini C" userId="66e4beae7da46284" providerId="LiveId" clId="{19315244-A35E-4507-A52C-C515C0D78280}" dt="2024-11-27T19:22:45.408" v="40" actId="931"/>
          <ac:spMkLst>
            <pc:docMk/>
            <pc:sldMk cId="3826559011" sldId="262"/>
            <ac:spMk id="3" creationId="{4FB8B6D7-9EE7-4E4A-C7E9-1A39392DBA03}"/>
          </ac:spMkLst>
        </pc:spChg>
        <pc:picChg chg="add mod">
          <ac:chgData name="Priyadharshini C" userId="66e4beae7da46284" providerId="LiveId" clId="{19315244-A35E-4507-A52C-C515C0D78280}" dt="2024-11-27T19:22:53.699" v="42" actId="14100"/>
          <ac:picMkLst>
            <pc:docMk/>
            <pc:sldMk cId="3826559011" sldId="262"/>
            <ac:picMk id="5" creationId="{B8B2A069-DF44-53EF-B5E5-BF6799ACDB5B}"/>
          </ac:picMkLst>
        </pc:picChg>
      </pc:sldChg>
      <pc:sldChg chg="addSp modSp new mod modClrScheme chgLayout">
        <pc:chgData name="Priyadharshini C" userId="66e4beae7da46284" providerId="LiveId" clId="{19315244-A35E-4507-A52C-C515C0D78280}" dt="2024-11-27T19:41:14.467" v="82" actId="2710"/>
        <pc:sldMkLst>
          <pc:docMk/>
          <pc:sldMk cId="3252463338" sldId="263"/>
        </pc:sldMkLst>
        <pc:spChg chg="mod ord">
          <ac:chgData name="Priyadharshini C" userId="66e4beae7da46284" providerId="LiveId" clId="{19315244-A35E-4507-A52C-C515C0D78280}" dt="2024-11-27T19:39:56.376" v="55" actId="700"/>
          <ac:spMkLst>
            <pc:docMk/>
            <pc:sldMk cId="3252463338" sldId="263"/>
            <ac:spMk id="2" creationId="{6718DDAE-5AF4-2717-2254-D6206DE227FB}"/>
          </ac:spMkLst>
        </pc:spChg>
        <pc:spChg chg="add mod ord">
          <ac:chgData name="Priyadharshini C" userId="66e4beae7da46284" providerId="LiveId" clId="{19315244-A35E-4507-A52C-C515C0D78280}" dt="2024-11-27T19:41:14.467" v="82" actId="2710"/>
          <ac:spMkLst>
            <pc:docMk/>
            <pc:sldMk cId="3252463338" sldId="263"/>
            <ac:spMk id="3" creationId="{83E1E4C3-C4B8-CCEE-58FB-6C19B5DFF727}"/>
          </ac:spMkLst>
        </pc:spChg>
      </pc:sldChg>
    </pc:docChg>
  </pc:docChgLst>
  <pc:docChgLst>
    <pc:chgData name="Priyadharshini C" userId="66e4beae7da46284" providerId="LiveId" clId="{E8E8446A-E25C-464D-9C70-9409815EB75A}"/>
    <pc:docChg chg="modSld">
      <pc:chgData name="Priyadharshini C" userId="66e4beae7da46284" providerId="LiveId" clId="{E8E8446A-E25C-464D-9C70-9409815EB75A}" dt="2024-09-19T15:03:53.590" v="9" actId="14100"/>
      <pc:docMkLst>
        <pc:docMk/>
      </pc:docMkLst>
      <pc:sldChg chg="modSp mod">
        <pc:chgData name="Priyadharshini C" userId="66e4beae7da46284" providerId="LiveId" clId="{E8E8446A-E25C-464D-9C70-9409815EB75A}" dt="2024-09-19T15:03:53.590" v="9" actId="14100"/>
        <pc:sldMkLst>
          <pc:docMk/>
          <pc:sldMk cId="4195074043" sldId="259"/>
        </pc:sldMkLst>
        <pc:picChg chg="mod">
          <ac:chgData name="Priyadharshini C" userId="66e4beae7da46284" providerId="LiveId" clId="{E8E8446A-E25C-464D-9C70-9409815EB75A}" dt="2024-09-19T15:03:53.590" v="9" actId="14100"/>
          <ac:picMkLst>
            <pc:docMk/>
            <pc:sldMk cId="4195074043" sldId="259"/>
            <ac:picMk id="5" creationId="{DB17A005-7760-9B71-B7A7-A13D26B403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345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760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72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3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FADF2-5D84-4B0B-8367-F358DE6679A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E52BBD-C768-4ED8-A74A-37C29F01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3AF4-0CE2-D32E-3BB8-85A6B378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827" y="389277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DIGITAL COUNTER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216E3-91C9-6555-11B0-0D4B2B2DE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867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PRIYADHARSHINI C</a:t>
            </a:r>
          </a:p>
          <a:p>
            <a:r>
              <a:rPr lang="en-US" dirty="0"/>
              <a:t>ECE B</a:t>
            </a:r>
          </a:p>
          <a:p>
            <a:r>
              <a:rPr lang="en-US" dirty="0"/>
              <a:t>2303811710622080</a:t>
            </a:r>
          </a:p>
        </p:txBody>
      </p:sp>
    </p:spTree>
    <p:extLst>
      <p:ext uri="{BB962C8B-B14F-4D97-AF65-F5344CB8AC3E}">
        <p14:creationId xmlns:p14="http://schemas.microsoft.com/office/powerpoint/2010/main" val="46463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C6FD-F3C9-3BB4-E96D-5A22CE78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5B81-78B7-2A3B-E3E3-B7C4E200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1. Design and build a digital counter circuit using the IC CD 4046  and flip-flops.</a:t>
            </a:r>
          </a:p>
          <a:p>
            <a:pPr>
              <a:lnSpc>
                <a:spcPct val="150000"/>
              </a:lnSpc>
            </a:pPr>
            <a:r>
              <a:rPr lang="en-US" dirty="0"/>
              <a:t>2. Implement binary counting logic with reset functionality using NAND gates.</a:t>
            </a:r>
          </a:p>
          <a:p>
            <a:pPr>
              <a:lnSpc>
                <a:spcPct val="150000"/>
              </a:lnSpc>
            </a:pPr>
            <a:r>
              <a:rPr lang="en-US" dirty="0"/>
              <a:t>3. Display the binary count using LEDs.</a:t>
            </a:r>
          </a:p>
          <a:p>
            <a:pPr>
              <a:lnSpc>
                <a:spcPct val="150000"/>
              </a:lnSpc>
            </a:pPr>
            <a:r>
              <a:rPr lang="en-US" dirty="0"/>
              <a:t>4. Generate clock pulses to drive the counter.</a:t>
            </a:r>
          </a:p>
          <a:p>
            <a:pPr>
              <a:lnSpc>
                <a:spcPct val="150000"/>
              </a:lnSpc>
            </a:pPr>
            <a:r>
              <a:rPr lang="en-US" dirty="0"/>
              <a:t>5. Test the counter for accurate incrementing and resetting.</a:t>
            </a:r>
          </a:p>
        </p:txBody>
      </p:sp>
    </p:spTree>
    <p:extLst>
      <p:ext uri="{BB962C8B-B14F-4D97-AF65-F5344CB8AC3E}">
        <p14:creationId xmlns:p14="http://schemas.microsoft.com/office/powerpoint/2010/main" val="149290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B299-6189-50E8-E279-97537A22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64E8A-7231-E6A9-FE9B-9F862CA26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understanding of digital logic</a:t>
            </a:r>
          </a:p>
          <a:p>
            <a:r>
              <a:rPr lang="en-US" dirty="0"/>
              <a:t>Customizable design</a:t>
            </a:r>
          </a:p>
          <a:p>
            <a:r>
              <a:rPr lang="en-US" dirty="0"/>
              <a:t>Real time counting</a:t>
            </a:r>
          </a:p>
          <a:p>
            <a:r>
              <a:rPr lang="en-US" dirty="0"/>
              <a:t>Hands on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4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08BB-181C-B490-9184-FD12D6CA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34A6-123D-E6B6-0D73-1AD01AC2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Push-button switches</a:t>
            </a:r>
          </a:p>
          <a:p>
            <a:r>
              <a:rPr lang="en-US" dirty="0"/>
              <a:t> LEDs </a:t>
            </a:r>
          </a:p>
          <a:p>
            <a:r>
              <a:rPr lang="en-US" dirty="0"/>
              <a:t> Resistors (330</a:t>
            </a:r>
            <a:r>
              <a:rPr lang="el-GR" dirty="0"/>
              <a:t>Ω - 1</a:t>
            </a:r>
            <a:r>
              <a:rPr lang="en-US" dirty="0"/>
              <a:t>k</a:t>
            </a:r>
            <a:r>
              <a:rPr lang="el-GR" dirty="0"/>
              <a:t>Ω)</a:t>
            </a:r>
            <a:endParaRPr lang="en-US" dirty="0"/>
          </a:p>
          <a:p>
            <a:r>
              <a:rPr lang="el-GR" dirty="0"/>
              <a:t> </a:t>
            </a:r>
            <a:r>
              <a:rPr lang="en-US" dirty="0"/>
              <a:t>Breadboard </a:t>
            </a:r>
          </a:p>
          <a:p>
            <a:r>
              <a:rPr lang="en-US" dirty="0"/>
              <a:t> Jumper wires </a:t>
            </a:r>
          </a:p>
          <a:p>
            <a:r>
              <a:rPr lang="en-US" dirty="0"/>
              <a:t> Power supply (9V)</a:t>
            </a:r>
          </a:p>
          <a:p>
            <a:r>
              <a:rPr lang="en-US" dirty="0"/>
              <a:t>IC CD 4046</a:t>
            </a:r>
          </a:p>
          <a:p>
            <a:r>
              <a:rPr lang="en-US" dirty="0"/>
              <a:t>Capacitor</a:t>
            </a:r>
          </a:p>
          <a:p>
            <a:r>
              <a:rPr lang="en-US" dirty="0"/>
              <a:t>Seven segment display</a:t>
            </a:r>
          </a:p>
        </p:txBody>
      </p:sp>
    </p:spTree>
    <p:extLst>
      <p:ext uri="{BB962C8B-B14F-4D97-AF65-F5344CB8AC3E}">
        <p14:creationId xmlns:p14="http://schemas.microsoft.com/office/powerpoint/2010/main" val="354097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D60B-C72D-3497-955D-EAC5E87A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7A005-7760-9B71-B7A7-A13D26B40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42720"/>
            <a:ext cx="8087360" cy="4958080"/>
          </a:xfrm>
        </p:spPr>
      </p:pic>
    </p:spTree>
    <p:extLst>
      <p:ext uri="{BB962C8B-B14F-4D97-AF65-F5344CB8AC3E}">
        <p14:creationId xmlns:p14="http://schemas.microsoft.com/office/powerpoint/2010/main" val="419507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C12D-272C-17EF-A1F1-D4EDB543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2A069-DF44-53EF-B5E5-BF6799ACD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55" y="2160589"/>
            <a:ext cx="6019958" cy="3483128"/>
          </a:xfrm>
        </p:spPr>
      </p:pic>
    </p:spTree>
    <p:extLst>
      <p:ext uri="{BB962C8B-B14F-4D97-AF65-F5344CB8AC3E}">
        <p14:creationId xmlns:p14="http://schemas.microsoft.com/office/powerpoint/2010/main" val="382655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DDAE-5AF4-2717-2254-D6206DE2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E4C3-C4B8-CCEE-58FB-6C19B5DF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project successfully counts numbers from 0 to 9 and displays them on a 7-segment display.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circuit design is simple and uses basic, easily available components.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CD4026 IC ensures efficient counting and display operation.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Manual button control allows accurate and user-friendly input.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project demonstrates practical applications like tally counters and basic digital systems.</a:t>
            </a:r>
          </a:p>
        </p:txBody>
      </p:sp>
    </p:spTree>
    <p:extLst>
      <p:ext uri="{BB962C8B-B14F-4D97-AF65-F5344CB8AC3E}">
        <p14:creationId xmlns:p14="http://schemas.microsoft.com/office/powerpoint/2010/main" val="3252463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3981</TotalTime>
  <Words>183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DIGITAL COUNTER</vt:lpstr>
      <vt:lpstr>OBJECTIVE</vt:lpstr>
      <vt:lpstr>ADVANTAGES</vt:lpstr>
      <vt:lpstr>Components required</vt:lpstr>
      <vt:lpstr>CIRCUIT DIAGRAM</vt:lpstr>
      <vt:lpstr>CIRCUIT DESIGN</vt:lpstr>
      <vt:lpstr>CONCLUSTION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Priyadharshini C</dc:creator>
  <cp:lastModifiedBy>Priyadharshini C</cp:lastModifiedBy>
  <cp:revision>1</cp:revision>
  <dcterms:created xsi:type="dcterms:W3CDTF">2024-09-19T08:19:43Z</dcterms:created>
  <dcterms:modified xsi:type="dcterms:W3CDTF">2024-11-27T19:41:20Z</dcterms:modified>
</cp:coreProperties>
</file>