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  <p:sldId id="270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20" y="-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ose&amp;Co\Documents\NAN%20MUDHALVAN%20PROJECT%202.xlsx" TargetMode="Externa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ose&amp;Co\Documents\NAN%20MUDHALVAN%20PROJECT%202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[NAN MUDHALVAN PROJECT 2.xlsx]Sheet4!PivotTable1</c:name>
    <c:fmtId val="24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4493788276465441"/>
          <c:y val="0.16509988334791484"/>
          <c:w val="0.66339545056867888"/>
          <c:h val="0.340733449985418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Sheet4!$B$4:$B$5</c:f>
              <c:strCache>
                <c:ptCount val="1"/>
                <c:pt idx="0">
                  <c:v>Contract</c:v>
                </c:pt>
              </c:strCache>
            </c:strRef>
          </c:tx>
          <c:invertIfNegative val="0"/>
          <c:cat>
            <c:strRef>
              <c:f>Sheet4!$A$6:$A$12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Sheet4!$B$6:$B$12</c:f>
              <c:numCache>
                <c:formatCode>General</c:formatCode>
                <c:ptCount val="6"/>
                <c:pt idx="0">
                  <c:v>22</c:v>
                </c:pt>
                <c:pt idx="1">
                  <c:v>8</c:v>
                </c:pt>
                <c:pt idx="2">
                  <c:v>137</c:v>
                </c:pt>
                <c:pt idx="3">
                  <c:v>680</c:v>
                </c:pt>
                <c:pt idx="4">
                  <c:v>119</c:v>
                </c:pt>
                <c:pt idx="5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06-314F-B2F8-B20743500392}"/>
            </c:ext>
          </c:extLst>
        </c:ser>
        <c:ser>
          <c:idx val="1"/>
          <c:order val="1"/>
          <c:tx>
            <c:strRef>
              <c:f>Sheet4!$C$4:$C$5</c:f>
              <c:strCache>
                <c:ptCount val="1"/>
                <c:pt idx="0">
                  <c:v>Full-Time</c:v>
                </c:pt>
              </c:strCache>
            </c:strRef>
          </c:tx>
          <c:invertIfNegative val="0"/>
          <c:cat>
            <c:strRef>
              <c:f>Sheet4!$A$6:$A$12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Sheet4!$C$6:$C$12</c:f>
              <c:numCache>
                <c:formatCode>General</c:formatCode>
                <c:ptCount val="6"/>
                <c:pt idx="0">
                  <c:v>29</c:v>
                </c:pt>
                <c:pt idx="1">
                  <c:v>5</c:v>
                </c:pt>
                <c:pt idx="2">
                  <c:v>152</c:v>
                </c:pt>
                <c:pt idx="3">
                  <c:v>700</c:v>
                </c:pt>
                <c:pt idx="4">
                  <c:v>120</c:v>
                </c:pt>
                <c:pt idx="5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06-314F-B2F8-B20743500392}"/>
            </c:ext>
          </c:extLst>
        </c:ser>
        <c:ser>
          <c:idx val="2"/>
          <c:order val="2"/>
          <c:tx>
            <c:strRef>
              <c:f>Sheet4!$D$4:$D$5</c:f>
              <c:strCache>
                <c:ptCount val="1"/>
                <c:pt idx="0">
                  <c:v>Part-Time</c:v>
                </c:pt>
              </c:strCache>
            </c:strRef>
          </c:tx>
          <c:invertIfNegative val="0"/>
          <c:cat>
            <c:strRef>
              <c:f>Sheet4!$A$6:$A$12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Sheet4!$D$6:$D$12</c:f>
              <c:numCache>
                <c:formatCode>General</c:formatCode>
                <c:ptCount val="6"/>
                <c:pt idx="0">
                  <c:v>29</c:v>
                </c:pt>
                <c:pt idx="1">
                  <c:v>11</c:v>
                </c:pt>
                <c:pt idx="2">
                  <c:v>141</c:v>
                </c:pt>
                <c:pt idx="3">
                  <c:v>640</c:v>
                </c:pt>
                <c:pt idx="4">
                  <c:v>92</c:v>
                </c:pt>
                <c:pt idx="5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306-314F-B2F8-B207435003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0500224"/>
        <c:axId val="230501760"/>
      </c:barChart>
      <c:catAx>
        <c:axId val="230500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40" b="1" baseline="0">
                <a:latin typeface="+mj-lt"/>
              </a:defRPr>
            </a:pPr>
            <a:endParaRPr lang="en-US"/>
          </a:p>
        </c:txPr>
        <c:crossAx val="230501760"/>
        <c:crosses val="autoZero"/>
        <c:auto val="1"/>
        <c:lblAlgn val="ctr"/>
        <c:lblOffset val="100"/>
        <c:noMultiLvlLbl val="0"/>
      </c:catAx>
      <c:valAx>
        <c:axId val="2305017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05002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500000000000002"/>
          <c:y val="0.6782436570428696"/>
          <c:w val="0.2"/>
          <c:h val="0.31841790609507142"/>
        </c:manualLayout>
      </c:layout>
      <c:overlay val="0"/>
      <c:txPr>
        <a:bodyPr/>
        <a:lstStyle/>
        <a:p>
          <a:pPr>
            <a:defRPr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[NAN MUDHALVAN PROJECT 2.xlsx]Sheet4!PivotTable1</c:name>
    <c:fmtId val="28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OVER</a:t>
            </a:r>
            <a:r>
              <a:rPr lang="en-US" baseline="0"/>
              <a:t> ALL PERFORMANCE</a:t>
            </a:r>
            <a:endParaRPr lang="en-US"/>
          </a:p>
        </c:rich>
      </c:tx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</c:pivotFmts>
    <c:plotArea>
      <c:layout/>
      <c:pieChart>
        <c:varyColors val="1"/>
        <c:ser>
          <c:idx val="0"/>
          <c:order val="0"/>
          <c:tx>
            <c:strRef>
              <c:f>Sheet4!$B$4:$B$5</c:f>
              <c:strCache>
                <c:ptCount val="1"/>
                <c:pt idx="0">
                  <c:v>Contract</c:v>
                </c:pt>
              </c:strCache>
            </c:strRef>
          </c:tx>
          <c:cat>
            <c:strRef>
              <c:f>Sheet4!$A$6:$A$12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Sheet4!$B$6:$B$12</c:f>
              <c:numCache>
                <c:formatCode>General</c:formatCode>
                <c:ptCount val="6"/>
                <c:pt idx="0">
                  <c:v>22</c:v>
                </c:pt>
                <c:pt idx="1">
                  <c:v>8</c:v>
                </c:pt>
                <c:pt idx="2">
                  <c:v>137</c:v>
                </c:pt>
                <c:pt idx="3">
                  <c:v>680</c:v>
                </c:pt>
                <c:pt idx="4">
                  <c:v>119</c:v>
                </c:pt>
                <c:pt idx="5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EA-D14A-A3CC-1A2DF1BFF762}"/>
            </c:ext>
          </c:extLst>
        </c:ser>
        <c:ser>
          <c:idx val="1"/>
          <c:order val="1"/>
          <c:tx>
            <c:strRef>
              <c:f>Sheet4!$C$4:$C$5</c:f>
              <c:strCache>
                <c:ptCount val="1"/>
                <c:pt idx="0">
                  <c:v>Full-Time</c:v>
                </c:pt>
              </c:strCache>
            </c:strRef>
          </c:tx>
          <c:cat>
            <c:strRef>
              <c:f>Sheet4!$A$6:$A$12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Sheet4!$C$6:$C$12</c:f>
              <c:numCache>
                <c:formatCode>General</c:formatCode>
                <c:ptCount val="6"/>
                <c:pt idx="0">
                  <c:v>29</c:v>
                </c:pt>
                <c:pt idx="1">
                  <c:v>5</c:v>
                </c:pt>
                <c:pt idx="2">
                  <c:v>152</c:v>
                </c:pt>
                <c:pt idx="3">
                  <c:v>700</c:v>
                </c:pt>
                <c:pt idx="4">
                  <c:v>120</c:v>
                </c:pt>
                <c:pt idx="5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EA-D14A-A3CC-1A2DF1BFF762}"/>
            </c:ext>
          </c:extLst>
        </c:ser>
        <c:ser>
          <c:idx val="2"/>
          <c:order val="2"/>
          <c:tx>
            <c:strRef>
              <c:f>Sheet4!$D$4:$D$5</c:f>
              <c:strCache>
                <c:ptCount val="1"/>
                <c:pt idx="0">
                  <c:v>Part-Time</c:v>
                </c:pt>
              </c:strCache>
            </c:strRef>
          </c:tx>
          <c:cat>
            <c:strRef>
              <c:f>Sheet4!$A$6:$A$12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Sheet4!$D$6:$D$12</c:f>
              <c:numCache>
                <c:formatCode>General</c:formatCode>
                <c:ptCount val="6"/>
                <c:pt idx="0">
                  <c:v>29</c:v>
                </c:pt>
                <c:pt idx="1">
                  <c:v>11</c:v>
                </c:pt>
                <c:pt idx="2">
                  <c:v>141</c:v>
                </c:pt>
                <c:pt idx="3">
                  <c:v>640</c:v>
                </c:pt>
                <c:pt idx="4">
                  <c:v>92</c:v>
                </c:pt>
                <c:pt idx="5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EA-D14A-A3CC-1A2DF1BFF7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  <c:txPr>
        <a:bodyPr/>
        <a:lstStyle/>
        <a:p>
          <a:pPr>
            <a:defRPr sz="11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659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521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Relationship Id="rId4" Type="http://schemas.openxmlformats.org/officeDocument/2006/relationships/chart" Target="../charts/char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12420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NAME: V.PRIYADHARSHINI</a:t>
            </a:r>
          </a:p>
          <a:p>
            <a:r>
              <a:rPr lang="en-US" sz="2400" b="1" dirty="0"/>
              <a:t>REGISTER NO:312204825</a:t>
            </a:r>
          </a:p>
          <a:p>
            <a:r>
              <a:rPr lang="en-US" sz="2400" b="1" dirty="0"/>
              <a:t>DEPARTMENT: B.COM GENERAL</a:t>
            </a:r>
          </a:p>
          <a:p>
            <a:r>
              <a:rPr lang="en-US" sz="2400" b="1" dirty="0"/>
              <a:t>COLLEGE : THIRUMURUGAN ART AND SCIENCE COLLEGE FOR</a:t>
            </a:r>
          </a:p>
          <a:p>
            <a:r>
              <a:rPr lang="en-US" sz="2400" b="1" dirty="0"/>
              <a:t>WOMEN                                                                                                                      NAN MUDHALVAN ID :</a:t>
            </a:r>
            <a:r>
              <a:rPr lang="en-IN" sz="2400" b="1" dirty="0"/>
              <a:t>11FEF9D7AD0F37F8AF64440C7A52E08E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2590800" y="1545328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b="1" dirty="0"/>
              <a:t>1 . </a:t>
            </a:r>
            <a:r>
              <a:rPr lang="en-US" sz="3600" b="1" u="sng" dirty="0"/>
              <a:t>Data</a:t>
            </a:r>
            <a:r>
              <a:rPr lang="en-US" sz="3600" b="1" dirty="0"/>
              <a:t> collection                                                           2 . Data cleaning                                                               3.Techniques                                                                  i. Filter – missing values                                                                                             ii. Topic – identify a topic                                             iii. Clearing – blank values                                                            4. Pivot table                                                                      5. Chart graphs                                      6. Pie chart.</a:t>
            </a:r>
            <a:endParaRPr lang="en-IN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340260"/>
              </p:ext>
            </p:extLst>
          </p:nvPr>
        </p:nvGraphicFramePr>
        <p:xfrm>
          <a:off x="2952750" y="1073438"/>
          <a:ext cx="8096250" cy="2126962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08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056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332511239"/>
              </p:ext>
            </p:extLst>
          </p:nvPr>
        </p:nvGraphicFramePr>
        <p:xfrm>
          <a:off x="304800" y="16954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7789835"/>
              </p:ext>
            </p:extLst>
          </p:nvPr>
        </p:nvGraphicFramePr>
        <p:xfrm>
          <a:off x="5211610" y="17309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91200" y="-6400800"/>
            <a:ext cx="2819400" cy="23637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</p:txBody>
      </p:sp>
      <p:sp>
        <p:nvSpPr>
          <p:cNvPr id="4" name="Rectangle 3"/>
          <p:cNvSpPr/>
          <p:nvPr/>
        </p:nvSpPr>
        <p:spPr>
          <a:xfrm>
            <a:off x="7200900" y="2286000"/>
            <a:ext cx="1943100" cy="42473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0578" y="1035367"/>
            <a:ext cx="7391400" cy="14280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1.The final Result is  the PRODUTION Department have over all workers in a each  type of </a:t>
            </a:r>
            <a:r>
              <a:rPr lang="en-IN" sz="2800" b="1" dirty="0" err="1"/>
              <a:t>emplyee</a:t>
            </a:r>
            <a:r>
              <a:rPr lang="en-IN" sz="2800" b="1" dirty="0"/>
              <a:t> .                                                             2 . The  EXECUTIVE OFFICE have a least of employee in the all kind  of workers. It has been totally working employee is only 24.                                                         3. PRODUTION department have a total  2020 person work in each kind of employee                             I . CONTRACT WORKERS     = 680                                                                II . PART- TIME WORKERS   = 640                                                      III . FULL – TIME WORKERS = 700                                            4. Increase a employee performance in EXECUTIVE department . </a:t>
            </a:r>
            <a:r>
              <a:rPr lang="en-IN" dirty="0"/>
              <a:t>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-1326148"/>
            <a:ext cx="6096000" cy="84023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</a:t>
            </a:r>
          </a:p>
          <a:p>
            <a:r>
              <a:rPr lang="en-IN" dirty="0"/>
              <a:t>													</a:t>
            </a:r>
          </a:p>
          <a:p>
            <a:r>
              <a:rPr lang="en-IN" dirty="0"/>
              <a:t>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200400"/>
            <a:ext cx="10681335" cy="1015663"/>
          </a:xfrm>
        </p:spPr>
        <p:txBody>
          <a:bodyPr/>
          <a:lstStyle/>
          <a:p>
            <a:r>
              <a:rPr lang="en-US" sz="6600" dirty="0"/>
              <a:t>Thank you……</a:t>
            </a:r>
            <a:endParaRPr lang="en-IN" sz="6600" dirty="0"/>
          </a:p>
        </p:txBody>
      </p:sp>
      <p:sp>
        <p:nvSpPr>
          <p:cNvPr id="3" name="Smiley Face 2"/>
          <p:cNvSpPr/>
          <p:nvPr/>
        </p:nvSpPr>
        <p:spPr>
          <a:xfrm>
            <a:off x="8305800" y="3352800"/>
            <a:ext cx="914400" cy="83820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81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72425" y="2936832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8364" y="1003877"/>
            <a:ext cx="93767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</a:t>
            </a:r>
            <a:r>
              <a:rPr lang="en-US" sz="4250" spc="10" dirty="0"/>
              <a:t>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Rectangle 11"/>
          <p:cNvSpPr/>
          <p:nvPr/>
        </p:nvSpPr>
        <p:spPr>
          <a:xfrm>
            <a:off x="395930" y="2362200"/>
            <a:ext cx="80622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Empl</a:t>
            </a:r>
            <a:r>
              <a:rPr lang="en-IN" sz="2400" dirty="0"/>
              <a:t>o</a:t>
            </a:r>
            <a:r>
              <a:rPr lang="en-IN" sz="2400" b="1" dirty="0"/>
              <a:t>yee classification analysis help to each of  employee can be an classified by our department and which type of employee work in the organisation or management it provide a clear information about a employee and identify the performance  of each person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2590800" y="4565607"/>
            <a:ext cx="1888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For example  </a:t>
            </a:r>
            <a:endParaRPr lang="en-IN" dirty="0"/>
          </a:p>
        </p:txBody>
      </p:sp>
      <p:sp>
        <p:nvSpPr>
          <p:cNvPr id="14" name="Right Arrow 13"/>
          <p:cNvSpPr/>
          <p:nvPr/>
        </p:nvSpPr>
        <p:spPr>
          <a:xfrm>
            <a:off x="3886200" y="5098948"/>
            <a:ext cx="304800" cy="230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4427064" y="4960449"/>
            <a:ext cx="4050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PART- TIME AND FULL- TIME, CONTRACT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853237" y="1066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9200" y="1857375"/>
            <a:ext cx="81343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Employee analysis is a systematic process used by organizations to evaluate various aspects of their workforce. The goal is to understand employee performance, skills, needs, and overall contribution to the organization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28600" y="1981200"/>
            <a:ext cx="762000" cy="304800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747837" y="419100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Data collection </a:t>
            </a:r>
            <a:endParaRPr lang="en-IN" sz="2400" dirty="0"/>
          </a:p>
        </p:txBody>
      </p:sp>
      <p:sp>
        <p:nvSpPr>
          <p:cNvPr id="15" name="Rectangle 14"/>
          <p:cNvSpPr/>
          <p:nvPr/>
        </p:nvSpPr>
        <p:spPr>
          <a:xfrm>
            <a:off x="1747837" y="4777258"/>
            <a:ext cx="1985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Data cleaning 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747837" y="5358110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 </a:t>
            </a:r>
            <a:endParaRPr lang="en-IN" sz="2400" dirty="0"/>
          </a:p>
        </p:txBody>
      </p:sp>
      <p:sp>
        <p:nvSpPr>
          <p:cNvPr id="18" name="5-Point Star 17"/>
          <p:cNvSpPr/>
          <p:nvPr/>
        </p:nvSpPr>
        <p:spPr>
          <a:xfrm>
            <a:off x="1485900" y="4304905"/>
            <a:ext cx="228600" cy="230565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5-Point Star 18"/>
          <p:cNvSpPr/>
          <p:nvPr/>
        </p:nvSpPr>
        <p:spPr>
          <a:xfrm>
            <a:off x="1490663" y="4892673"/>
            <a:ext cx="223837" cy="230833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653587" y="4953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3824696" y="1746534"/>
            <a:ext cx="3294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/>
              <a:t>Industrial sector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00" y="2475864"/>
            <a:ext cx="53435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200" b="1" dirty="0">
                <a:solidFill>
                  <a:prstClr val="black"/>
                </a:solidFill>
              </a:rPr>
              <a:t>Employee and employer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45225" y="3200400"/>
            <a:ext cx="16329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IT sector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10000" y="3962400"/>
            <a:ext cx="23535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Organization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45225" y="4718562"/>
            <a:ext cx="24613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Managemen</a:t>
            </a:r>
            <a:r>
              <a:rPr lang="en-IN" sz="3200" dirty="0"/>
              <a:t>t</a:t>
            </a:r>
            <a:endParaRPr lang="en-IN" dirty="0"/>
          </a:p>
        </p:txBody>
      </p:sp>
      <p:sp>
        <p:nvSpPr>
          <p:cNvPr id="16" name="Striped Right Arrow 15"/>
          <p:cNvSpPr/>
          <p:nvPr/>
        </p:nvSpPr>
        <p:spPr>
          <a:xfrm>
            <a:off x="2904081" y="1905000"/>
            <a:ext cx="753519" cy="357171"/>
          </a:xfrm>
          <a:prstGeom prst="striped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Striped Right Arrow 16"/>
          <p:cNvSpPr/>
          <p:nvPr/>
        </p:nvSpPr>
        <p:spPr>
          <a:xfrm>
            <a:off x="2905126" y="2622057"/>
            <a:ext cx="752474" cy="292387"/>
          </a:xfrm>
          <a:prstGeom prst="striped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triped Right Arrow 17"/>
          <p:cNvSpPr/>
          <p:nvPr/>
        </p:nvSpPr>
        <p:spPr>
          <a:xfrm flipV="1">
            <a:off x="2930766" y="3352800"/>
            <a:ext cx="726834" cy="304800"/>
          </a:xfrm>
          <a:prstGeom prst="striped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Striped Right Arrow 18"/>
          <p:cNvSpPr/>
          <p:nvPr/>
        </p:nvSpPr>
        <p:spPr>
          <a:xfrm>
            <a:off x="2954839" y="4092646"/>
            <a:ext cx="726834" cy="324281"/>
          </a:xfrm>
          <a:prstGeom prst="striped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Striped Right Arrow 19"/>
          <p:cNvSpPr/>
          <p:nvPr/>
        </p:nvSpPr>
        <p:spPr>
          <a:xfrm>
            <a:off x="3048000" y="4832252"/>
            <a:ext cx="609600" cy="323850"/>
          </a:xfrm>
          <a:prstGeom prst="striped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60526" y="2362200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/>
              <a:t>Pivot Table </a:t>
            </a:r>
            <a:r>
              <a:rPr lang="en-US" sz="2400" b="1" dirty="0"/>
              <a:t>: In the PivotTable Field List, drag and drop fields into one of four areas: Rows, Columns, Values, and Filters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018773" y="3985756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/>
              <a:t>Bar Chart</a:t>
            </a:r>
            <a:r>
              <a:rPr lang="en-US" sz="2400" b="1" dirty="0"/>
              <a:t>: Graphics in Excel enhance data presentation and help visualize trends, patterns, and comparisons.</a:t>
            </a:r>
            <a:endParaRPr lang="en-IN" sz="2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05000" y="2209800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/>
              <a:t>Employee data set – </a:t>
            </a:r>
            <a:r>
              <a:rPr lang="en-US" sz="2800" b="1" dirty="0" err="1"/>
              <a:t>kaggle</a:t>
            </a:r>
            <a:r>
              <a:rPr lang="en-US" sz="2800" b="1" dirty="0"/>
              <a:t>                Total features 26                                                          1.Gender –female and male                           2.State – TN,AP,AZ,CA,ETC…                                         3.Classification of employee –           Part-time ,Full-time ,Contract.                       4.Departments – Admin officer, IT, Sales , production, software engineering  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981200" y="1695450"/>
            <a:ext cx="853401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Identify a number of Employee work in a each of departments for example, Sales, Production, Software engineering, Admin officer , IT and IS. It is a wow fact of my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presention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</TotalTime>
  <Words>463</Words>
  <Application>Microsoft Office PowerPoint</Application>
  <PresentationFormat>Widescreen</PresentationFormat>
  <Paragraphs>128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  <vt:lpstr>Thank you……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venkatesanpriyadharshini24@gmail.com</cp:lastModifiedBy>
  <cp:revision>33</cp:revision>
  <dcterms:created xsi:type="dcterms:W3CDTF">2024-03-29T15:07:22Z</dcterms:created>
  <dcterms:modified xsi:type="dcterms:W3CDTF">2024-09-04T13:24:59Z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