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p</a:t>
            </a:r>
            <a:r>
              <a:rPr dirty="0" sz="2400" lang="en-US"/>
              <a:t>r</a:t>
            </a:r>
            <a:r>
              <a:rPr dirty="0" sz="2400" lang="en-US"/>
              <a:t>i</a:t>
            </a:r>
            <a:r>
              <a:rPr dirty="0" sz="2400" lang="en-US"/>
              <a:t>y</a:t>
            </a:r>
            <a:r>
              <a:rPr dirty="0" sz="2400" lang="en-US"/>
              <a:t>a</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r>
              <a:rPr dirty="0" sz="2400" lang="en-US"/>
              <a:t>.</a:t>
            </a:r>
            <a:r>
              <a:rPr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1</a:t>
            </a:r>
            <a:r>
              <a:rPr dirty="0" sz="2400" lang="en-US"/>
              <a:t>6</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1937616" y="4162448"/>
            <a:ext cx="8666774" cy="257357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2025-09-10T03:40:08Z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d844b36329664bef9791c3b28f5c462d</vt:lpwstr>
  </property>
</Properties>
</file>