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C84-8189-91ED-1795-BACAEB9A6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FE703-0845-6E10-5F34-5E73D1C40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F876-95FC-7E82-8AC2-6CB29A39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519A3-3499-91F8-DB97-7AB5F9C7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431-47CA-1778-533D-F5F780C5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5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3DF-C99C-B933-27CA-A0F81D57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F6109-4DD0-2703-73F5-0559937A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70A5-0CEE-8966-39CD-CCBA69B9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DC80-443B-B8E3-6E8E-45032A0F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3C5C-EEE0-64DA-5DE6-6F7FD3A9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29B0D-B3FE-5A52-40D8-290DA403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8051A-716C-2E92-D2EA-E6B46E35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E54C-5FE8-7196-DC46-BC1D2C87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E7B3-B240-7CC1-04D7-8C7863BB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6B6-0FCB-57C2-74C9-51D86831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0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D69F-6F94-9917-A675-9D6D5A2D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D673-6C0A-1907-C0DE-920A3894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2594-21BE-C13F-B8A7-073D17E0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07C7-20CA-BCAA-44C1-FD9A8E1A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9836-0488-7812-1D4C-730A02DC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FE0-D6DD-A267-959F-B75DD769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DD6FA-77D5-D0D4-01C7-CC144D45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CBA3-E5ED-8868-260D-F595F2BC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CDCE-D216-7716-566C-887DCC00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9848-5551-6E72-B53A-5B2AC551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AF51-77B6-4DEB-45F7-D42D3A96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C12E-8B67-5441-A8B3-2F18D78C0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D3907-82F4-C589-CEFC-05A487C7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53FDD-B2C1-1A79-3AD3-5E25155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D64C-4C78-F98B-E50D-B2FCED49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32604-A895-A68D-2D97-2319632C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89E7-8DBE-966E-6148-43EF3BF3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8959-6880-1D36-8D35-7636D518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767D7-131A-C0F4-4424-799423AB3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7D08A-43A5-E8E0-D1AB-A0E90573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DEED-6D8D-CA58-0388-819BBE8B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C6268-4BF0-3E0E-EBFA-8039ABC0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49F05-91E0-D1E3-1366-20BCA348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0D4EE-9F5C-C3DB-1677-97756732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6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3D08-98D1-7EC1-C6FD-34F23E21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B51E3-10EC-850A-A418-E11383D4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FC08-C3AA-E8E5-728F-13D82E41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CFD32-17C2-E5EE-B930-C36A4D91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92B70-50E0-C7A3-1CB3-87D39FEA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A7A88-1BD0-F335-0FE6-7185BD96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B5390-28AD-5228-281F-032D92E9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1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1B2-3D66-CB7F-658E-B9D8512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B81E-47C3-A8A1-30E9-201EE4C2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F6A4-4309-9006-2787-8CD81324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1EC5-EF39-22B9-8BD0-5C1A494B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8663C-ACFF-D042-5F93-02AA1CB3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7B025-66E4-FD36-DF4B-2F5F4014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6F47-7A00-F644-29F8-93097EFB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26B4-D317-2840-2AA9-E0ED78FE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13E21-28E2-420A-F86A-C018595C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26010-1647-7BF8-ED5C-3A87E6C6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2DCD-2CCE-D16E-6152-3A00BFD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2682-255B-5041-CB8E-720AAA36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7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9246E-253B-0CDC-5B24-7BA4A615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DD75-3A69-795E-DD91-09C975D7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1EE6-9F39-B4A1-D7C9-C013DC80D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DD33-093A-4CB1-9FC0-48990507ADE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8B22-2FD6-792A-A06D-F68A01FBE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92B4-3261-6F97-EB2F-4D6854F80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FEAD-4D56-4551-9E98-6FAD9198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7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F99C-343D-224A-E8CD-90FE6146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FF585-18CB-F714-454C-C5E327F70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1" y="1825625"/>
            <a:ext cx="9100837" cy="4351338"/>
          </a:xfrm>
        </p:spPr>
      </p:pic>
    </p:spTree>
    <p:extLst>
      <p:ext uri="{BB962C8B-B14F-4D97-AF65-F5344CB8AC3E}">
        <p14:creationId xmlns:p14="http://schemas.microsoft.com/office/powerpoint/2010/main" val="231233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D22CA-C194-BF93-C946-B34CFC19D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AD965-D648-4F82-E2B9-971948E2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67" y="668867"/>
            <a:ext cx="5351062" cy="54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D0B7-AE64-3B7E-5584-FC8D9C48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3393D-2CE2-D554-9EFB-4B9CF1D38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049867"/>
            <a:ext cx="7410633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492E0-35C8-F42A-8E45-3BD41795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CE2BB-0966-D943-FF1F-42B6DAC6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EA409-FFA9-1160-1722-48CE22533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4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59129-A0C2-0D93-1AF5-22DF13EEC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919F3-EAE4-624A-6653-BAA9F7087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7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9EBC2-41FC-D7E7-35E3-914C9D7F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3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C2ED1-E307-A8D6-6333-2AA935A55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8FE7C-4928-6DCE-B7DF-273AD98E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3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BCDF7-0F1C-DBCB-3BCB-0636A563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609600"/>
            <a:ext cx="6138334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D8DF4-A36E-7959-2769-64B501DC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9135A-5A1C-BC0D-169F-66B62F972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00667"/>
            <a:ext cx="7550329" cy="33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dharshini</dc:creator>
  <cp:lastModifiedBy>priya dharshini</cp:lastModifiedBy>
  <cp:revision>1</cp:revision>
  <dcterms:created xsi:type="dcterms:W3CDTF">2025-04-28T16:45:20Z</dcterms:created>
  <dcterms:modified xsi:type="dcterms:W3CDTF">2025-04-28T16:48:14Z</dcterms:modified>
</cp:coreProperties>
</file>