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7369-8444-6EB8-916A-1E47828B1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32A6F-CCB3-7F0E-D4D2-C13215EAC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0DD94-4B15-74E2-E726-8C07D62B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2853-8558-4966-B03E-DE5EF1C81C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E5949-BF44-642E-500B-FB4F513A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BE501-81E4-E574-0D69-A31D94D6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D96A-AFA0-4E6C-A099-CB1269DB1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67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732A-FFE6-3D42-8022-E0400EE7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0BBC6-B7CF-72C2-3542-8442563A8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3D61E-2783-603B-2D2B-9B30652B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2853-8558-4966-B03E-DE5EF1C81C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962FB-D6E7-7FFF-98BC-0740EC4C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A58CB-7511-2696-5D5E-26E800F1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D96A-AFA0-4E6C-A099-CB1269DB1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17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3AABA-98A0-85BF-C4E8-4975DD6E4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11EB3-70AC-AAA3-B981-F2A787EF5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24FD8-9F41-2938-7010-EAD9F1A6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2853-8558-4966-B03E-DE5EF1C81C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995B0-0E94-0A50-A21B-D6CBA268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9EA36-B851-73C7-E20C-A81EE6A3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D96A-AFA0-4E6C-A099-CB1269DB1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75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04D3-8FF8-A8D1-8383-A494DB08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D9245-E803-4A54-5B87-F1093FB1B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CEE0A-B18A-D62E-BA85-AB4752DE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2853-8558-4966-B03E-DE5EF1C81C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79996-A036-D53C-AF15-A85C09E1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3A338-3F46-AE88-4F6C-BC92A49D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D96A-AFA0-4E6C-A099-CB1269DB1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32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2361-72F1-21D7-12AD-BE27CDC2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3CDDE-EA5B-EE65-E3FA-00386316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30C38-1D2C-0F08-0C09-0B1B4BAE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2853-8558-4966-B03E-DE5EF1C81C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0F393-2C2B-8720-FA46-6EB9A6CC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5F1BE-1C22-D7EF-E63F-3A715F29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D96A-AFA0-4E6C-A099-CB1269DB1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6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A4BF-0BFE-BDF7-AD13-759DDE2C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7E181-128F-3267-E1EA-B35B8C778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BC22E-B66B-DBD5-F97B-AD8576F49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789A3-5A6E-76C8-C01A-995A36E5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2853-8558-4966-B03E-DE5EF1C81C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0012B-68E4-FEA3-8EFD-5C877462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B9EE3-A49A-32E3-4457-263D4875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D96A-AFA0-4E6C-A099-CB1269DB1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41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FF4D-542F-BF97-BE1C-D8233BB5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691A2-9592-FC7C-9DE5-DF924E521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60209-6EAA-F057-27DA-DDAF1CE5C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7CFA9-EC39-01A7-65BF-67FB54550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44905-E292-D84F-5268-DADBB8EFF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70AB2-BABF-801F-DB19-A65341ED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2853-8558-4966-B03E-DE5EF1C81C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52976-A379-3F93-EE3E-990F3AEA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DE82CA-7B7B-8B04-D477-3411A90D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D96A-AFA0-4E6C-A099-CB1269DB1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65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37B9-B53B-6393-88B5-3D57F809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D469A-B8FD-0C1C-B669-D59F0679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2853-8558-4966-B03E-DE5EF1C81C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B553E-3A9D-03DD-9B87-E80BC1B2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2CAA8-BDDA-D797-FAB5-EB0DC59C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D96A-AFA0-4E6C-A099-CB1269DB1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73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9A3F-ADDF-E901-62F9-DD833F3D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2853-8558-4966-B03E-DE5EF1C81C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867A8-C84F-55CE-CEA7-2C33E6FD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7E97F-6562-82AA-0797-116216CB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D96A-AFA0-4E6C-A099-CB1269DB1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0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DED6-AC07-ECC9-D142-94F5B6B2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FC4D4-A9E5-B0A8-E348-9FB61D5D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7B992-5190-347F-F1AF-FC4800A20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2CBB6-C418-D5B1-5132-4EF2B964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2853-8558-4966-B03E-DE5EF1C81C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B7226-96F3-34D5-375E-1906A1DD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95F79-078C-BA8B-F6EB-DC00FA39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D96A-AFA0-4E6C-A099-CB1269DB1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54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0D17-FE4F-C4B2-04B5-8F42E1E8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79AA3-BF23-A7F7-17EB-D100BEFF9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9580B-3894-99B1-2811-432FF42AA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C978F-6E74-1CB1-1BE2-B6FEBCE9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2853-8558-4966-B03E-DE5EF1C81C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4B6B9-1020-603D-2F0A-D6299410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FCA9-C179-D840-F593-487A5416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D96A-AFA0-4E6C-A099-CB1269DB1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85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68DEF-8F71-1DD7-A4CE-68F6D145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458B8-5600-9A68-D249-5CD3494BF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DE40F-07B6-C594-A7A8-2D360EB3C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D2853-8558-4966-B03E-DE5EF1C81C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2AD3D-9694-E7BF-8DFF-6FE3DEBD0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9BF9E-D805-BC7C-0A5D-2D81F3C6F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3D96A-AFA0-4E6C-A099-CB1269DB1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87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FE78-9E42-DE97-342D-2D2BF26DF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79794"/>
          </a:xfrm>
        </p:spPr>
        <p:txBody>
          <a:bodyPr/>
          <a:lstStyle/>
          <a:p>
            <a:r>
              <a:rPr lang="en-IN" dirty="0"/>
              <a:t>Adidas Sales Analysis Report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7090C-5390-D711-55C1-3B220B598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Power BI Dashboard Creation</a:t>
            </a:r>
          </a:p>
          <a:p>
            <a:r>
              <a:rPr lang="en-IN" dirty="0"/>
              <a:t>Presented by: Priyadharshini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A0EF-7E89-F6D9-DE87-BA2D82F7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1655-2E39-FBC0-83CB-690FA1E5A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To analyze Adidas sales data and create a dynamic, interactive dashboard for better decision-making using Power BI.</a:t>
            </a:r>
          </a:p>
          <a:p>
            <a:pPr marL="0" indent="0">
              <a:buNone/>
            </a:pPr>
            <a:r>
              <a:rPr lang="en-US" sz="2400" dirty="0"/>
              <a:t>Dataset : Adidas Sales Dataset (sourced from Kaggle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sz="2400" dirty="0"/>
              <a:t>To create KPI Cards : </a:t>
            </a:r>
          </a:p>
          <a:p>
            <a:r>
              <a:rPr lang="en-US" sz="2400" dirty="0"/>
              <a:t>Total units sold</a:t>
            </a:r>
          </a:p>
          <a:p>
            <a:r>
              <a:rPr lang="en-US" sz="2400" dirty="0"/>
              <a:t>Total operating profit</a:t>
            </a:r>
          </a:p>
          <a:p>
            <a:r>
              <a:rPr lang="en-US" sz="2400" dirty="0"/>
              <a:t>Total operating margin</a:t>
            </a:r>
          </a:p>
          <a:p>
            <a:r>
              <a:rPr lang="en-US" sz="2400" dirty="0"/>
              <a:t>Total sales</a:t>
            </a:r>
          </a:p>
        </p:txBody>
      </p:sp>
    </p:spTree>
    <p:extLst>
      <p:ext uri="{BB962C8B-B14F-4D97-AF65-F5344CB8AC3E}">
        <p14:creationId xmlns:p14="http://schemas.microsoft.com/office/powerpoint/2010/main" val="279589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53B4-344B-4676-2DEF-73787C2F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0B372-3FB3-0B2D-4401-72C05002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Filters : 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dirty="0"/>
              <a:t>Sales method (</a:t>
            </a:r>
            <a:r>
              <a:rPr lang="en-IN" sz="2400" dirty="0"/>
              <a:t>In-store, Online, Outlet)</a:t>
            </a:r>
          </a:p>
          <a:p>
            <a:r>
              <a:rPr lang="en-IN" dirty="0"/>
              <a:t>Visualizations:</a:t>
            </a:r>
            <a:br>
              <a:rPr lang="en-IN" dirty="0"/>
            </a:br>
            <a:r>
              <a:rPr lang="en-IN" dirty="0"/>
              <a:t>	</a:t>
            </a:r>
            <a:r>
              <a:rPr lang="en-IN" sz="2400" dirty="0"/>
              <a:t>Bar chart : </a:t>
            </a:r>
            <a:r>
              <a:rPr lang="en-US" sz="2400" dirty="0"/>
              <a:t>Sum of Total Sales by State	</a:t>
            </a:r>
            <a:br>
              <a:rPr lang="en-US" sz="2400" dirty="0"/>
            </a:br>
            <a:r>
              <a:rPr lang="en-US" sz="2400" dirty="0"/>
              <a:t>	Donut chart : T</a:t>
            </a:r>
            <a:r>
              <a:rPr lang="en-IN" sz="2400" dirty="0" err="1"/>
              <a:t>otal</a:t>
            </a:r>
            <a:r>
              <a:rPr lang="en-IN" sz="2400" dirty="0"/>
              <a:t> Sales by Region</a:t>
            </a:r>
            <a:br>
              <a:rPr lang="en-IN" sz="2400" dirty="0"/>
            </a:br>
            <a:r>
              <a:rPr lang="en-IN" sz="2400" dirty="0"/>
              <a:t>	Line chart : </a:t>
            </a:r>
            <a:r>
              <a:rPr lang="en-US" sz="2400" dirty="0"/>
              <a:t>Total Sales over Time (Year, Quarter, Month, Day)</a:t>
            </a:r>
            <a:br>
              <a:rPr lang="en-US" sz="2400" dirty="0"/>
            </a:br>
            <a:r>
              <a:rPr lang="en-US" sz="2400" dirty="0"/>
              <a:t>	Funnel chart : Units Sold by Product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83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9B7D-FC77-59F4-C7F2-8BEF9545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2262-9858-6B60-FCA6-735815421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Power BI Desktop</a:t>
            </a:r>
          </a:p>
          <a:p>
            <a:r>
              <a:rPr lang="en-IN" dirty="0"/>
              <a:t>Data Transformation using Power Query</a:t>
            </a:r>
          </a:p>
          <a:p>
            <a:r>
              <a:rPr lang="en-IN" dirty="0"/>
              <a:t>Visualization tools and Slicers for interactivity</a:t>
            </a:r>
          </a:p>
        </p:txBody>
      </p:sp>
    </p:spTree>
    <p:extLst>
      <p:ext uri="{BB962C8B-B14F-4D97-AF65-F5344CB8AC3E}">
        <p14:creationId xmlns:p14="http://schemas.microsoft.com/office/powerpoint/2010/main" val="147593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DF85-AF63-272E-2DFB-0B6E2EF54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 of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2C644C-6455-1EFC-7F2A-F998241CE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955" y="1706633"/>
            <a:ext cx="7772409" cy="4364867"/>
          </a:xfrm>
        </p:spPr>
      </p:pic>
    </p:spTree>
    <p:extLst>
      <p:ext uri="{BB962C8B-B14F-4D97-AF65-F5344CB8AC3E}">
        <p14:creationId xmlns:p14="http://schemas.microsoft.com/office/powerpoint/2010/main" val="51972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41D8-674B-94A6-2215-9074A9B4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71601"/>
            <a:ext cx="10515600" cy="3027872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5D9E-81F7-5682-BDCB-E048A24A0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91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Adidas Sales Analysis Report </vt:lpstr>
      <vt:lpstr>Objectives</vt:lpstr>
      <vt:lpstr>Dashboard Components</vt:lpstr>
      <vt:lpstr>Tools Used</vt:lpstr>
      <vt:lpstr>Screenshot of Dashboard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 dharshini</dc:creator>
  <cp:lastModifiedBy>priya dharshini</cp:lastModifiedBy>
  <cp:revision>1</cp:revision>
  <dcterms:created xsi:type="dcterms:W3CDTF">2025-04-25T18:47:28Z</dcterms:created>
  <dcterms:modified xsi:type="dcterms:W3CDTF">2025-04-25T18:49:38Z</dcterms:modified>
</cp:coreProperties>
</file>