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8" r:id="rId5"/>
    <p:sldId id="260" r:id="rId6"/>
    <p:sldId id="261" r:id="rId7"/>
    <p:sldId id="262" r:id="rId8"/>
    <p:sldId id="263" r:id="rId9"/>
    <p:sldId id="264"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9/8/2025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9/8/2025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9/8/2025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9/8/2025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9/8/2025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9/8/2025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9/8/2025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196202-004A-62CA-4D0D-13AF1099B8DE}"/>
              </a:ext>
            </a:extLst>
          </p:cNvPr>
          <p:cNvSpPr>
            <a:spLocks noGrp="1"/>
          </p:cNvSpPr>
          <p:nvPr>
            <p:ph type="ctrTitle"/>
          </p:nvPr>
        </p:nvSpPr>
        <p:spPr>
          <a:xfrm>
            <a:off x="3167042" y="785794"/>
            <a:ext cx="8791575" cy="1152532"/>
          </a:xfrm>
        </p:spPr>
        <p:txBody>
          <a:bodyPr>
            <a:normAutofit/>
          </a:bodyPr>
          <a:lstStyle/>
          <a:p>
            <a:r>
              <a:rPr lang="en-IN" b="1" dirty="0" smtClean="0"/>
              <a:t> </a:t>
            </a:r>
            <a:r>
              <a:rPr lang="en-IN" dirty="0" smtClean="0"/>
              <a:t>Digital portfolio </a:t>
            </a:r>
            <a:endParaRPr lang="en-US" dirty="0"/>
          </a:p>
        </p:txBody>
      </p:sp>
      <p:sp>
        <p:nvSpPr>
          <p:cNvPr id="3" name="Subtitle 2">
            <a:extLst>
              <a:ext uri="{FF2B5EF4-FFF2-40B4-BE49-F238E27FC236}">
                <a16:creationId xmlns="" xmlns:a16="http://schemas.microsoft.com/office/drawing/2014/main" id="{F735614A-4699-47EB-C6DB-E248D2F792D3}"/>
              </a:ext>
            </a:extLst>
          </p:cNvPr>
          <p:cNvSpPr>
            <a:spLocks noGrp="1"/>
          </p:cNvSpPr>
          <p:nvPr>
            <p:ph type="subTitle" idx="1"/>
          </p:nvPr>
        </p:nvSpPr>
        <p:spPr>
          <a:xfrm>
            <a:off x="2809852" y="2571744"/>
            <a:ext cx="8791575" cy="3929090"/>
          </a:xfrm>
        </p:spPr>
        <p:txBody>
          <a:bodyPr>
            <a:normAutofit fontScale="32500" lnSpcReduction="20000"/>
          </a:bodyPr>
          <a:lstStyle/>
          <a:p>
            <a:r>
              <a:rPr lang="en-IN" sz="9600" dirty="0" smtClean="0">
                <a:solidFill>
                  <a:srgbClr val="FFFF00"/>
                </a:solidFill>
              </a:rPr>
              <a:t>Student </a:t>
            </a:r>
            <a:r>
              <a:rPr lang="en-IN" sz="9600" dirty="0">
                <a:solidFill>
                  <a:srgbClr val="FFFF00"/>
                </a:solidFill>
              </a:rPr>
              <a:t>Name : </a:t>
            </a:r>
            <a:r>
              <a:rPr lang="en-IN" sz="9600" dirty="0" err="1">
                <a:solidFill>
                  <a:srgbClr val="FFFF00"/>
                </a:solidFill>
              </a:rPr>
              <a:t>priyadharshini.m</a:t>
            </a:r>
            <a:endParaRPr lang="en-IN" sz="9600" dirty="0">
              <a:solidFill>
                <a:srgbClr val="FFFF00"/>
              </a:solidFill>
            </a:endParaRPr>
          </a:p>
          <a:p>
            <a:r>
              <a:rPr lang="en-IN" sz="9600" dirty="0">
                <a:solidFill>
                  <a:srgbClr val="FFFF00"/>
                </a:solidFill>
              </a:rPr>
              <a:t>Register no : 2426j1612</a:t>
            </a:r>
          </a:p>
          <a:p>
            <a:r>
              <a:rPr lang="en-IN" sz="9600" dirty="0" err="1">
                <a:solidFill>
                  <a:srgbClr val="FFFF00"/>
                </a:solidFill>
              </a:rPr>
              <a:t>Nmid</a:t>
            </a:r>
            <a:r>
              <a:rPr lang="en-IN" sz="9600" dirty="0">
                <a:solidFill>
                  <a:srgbClr val="FFFF00"/>
                </a:solidFill>
              </a:rPr>
              <a:t> : 02ea45e61b8291aa32f428a09c602a2b</a:t>
            </a:r>
          </a:p>
          <a:p>
            <a:r>
              <a:rPr lang="en-IN" sz="9600" dirty="0">
                <a:solidFill>
                  <a:srgbClr val="FFFF00"/>
                </a:solidFill>
              </a:rPr>
              <a:t>Department : </a:t>
            </a:r>
            <a:r>
              <a:rPr lang="en-IN" sz="9600" dirty="0" err="1">
                <a:solidFill>
                  <a:srgbClr val="FFFF00"/>
                </a:solidFill>
              </a:rPr>
              <a:t>b.sc</a:t>
            </a:r>
            <a:r>
              <a:rPr lang="en-IN" sz="9600" dirty="0">
                <a:solidFill>
                  <a:srgbClr val="FFFF00"/>
                </a:solidFill>
              </a:rPr>
              <a:t>(it)</a:t>
            </a:r>
          </a:p>
          <a:p>
            <a:r>
              <a:rPr lang="en-IN" sz="9600" dirty="0">
                <a:solidFill>
                  <a:srgbClr val="FFFF00"/>
                </a:solidFill>
              </a:rPr>
              <a:t>College : </a:t>
            </a:r>
            <a:r>
              <a:rPr lang="en-IN" sz="9600" dirty="0" err="1">
                <a:solidFill>
                  <a:srgbClr val="FFFF00"/>
                </a:solidFill>
              </a:rPr>
              <a:t>dr.r.v</a:t>
            </a:r>
            <a:r>
              <a:rPr lang="en-IN" sz="9600" dirty="0">
                <a:solidFill>
                  <a:srgbClr val="FFFF00"/>
                </a:solidFill>
              </a:rPr>
              <a:t> arts and science college/</a:t>
            </a:r>
            <a:r>
              <a:rPr lang="en-IN" sz="9600" dirty="0" err="1">
                <a:solidFill>
                  <a:srgbClr val="FFFF00"/>
                </a:solidFill>
              </a:rPr>
              <a:t>bharathiyar</a:t>
            </a:r>
            <a:r>
              <a:rPr lang="en-IN" sz="9600" dirty="0">
                <a:solidFill>
                  <a:srgbClr val="FFFF00"/>
                </a:solidFill>
              </a:rPr>
              <a:t> university </a:t>
            </a:r>
          </a:p>
          <a:p>
            <a:endParaRPr lang="en-IN" dirty="0"/>
          </a:p>
          <a:p>
            <a:endParaRPr lang="en-US" dirty="0"/>
          </a:p>
        </p:txBody>
      </p:sp>
    </p:spTree>
    <p:extLst>
      <p:ext uri="{BB962C8B-B14F-4D97-AF65-F5344CB8AC3E}">
        <p14:creationId xmlns="" xmlns:p14="http://schemas.microsoft.com/office/powerpoint/2010/main" val="3319406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IN" dirty="0" smtClean="0">
                <a:solidFill>
                  <a:srgbClr val="FFFF00"/>
                </a:solidFill>
              </a:rPr>
              <a:t>The Portfolio System for Healthcare Professionals provides a structured, accessible, and secure platform for documenting and showcasing professional achievements. By integrating academic records, clinical experience, research work, certifications, and continuous learning activities into a single digital space, the system addresses the limitations of traditional, fragmented record-keeping methods.</a:t>
            </a:r>
            <a:endParaRPr lang="en-US" dirty="0">
              <a:solidFill>
                <a:srgbClr val="FFFF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GitHub</a:t>
            </a:r>
            <a:r>
              <a:rPr lang="en-IN" dirty="0" smtClean="0"/>
              <a:t> link</a:t>
            </a:r>
            <a:endParaRPr lang="en-US" dirty="0"/>
          </a:p>
        </p:txBody>
      </p:sp>
      <p:sp>
        <p:nvSpPr>
          <p:cNvPr id="3" name="Content Placeholder 2"/>
          <p:cNvSpPr>
            <a:spLocks noGrp="1"/>
          </p:cNvSpPr>
          <p:nvPr>
            <p:ph idx="1"/>
          </p:nvPr>
        </p:nvSpPr>
        <p:spPr/>
        <p:txBody>
          <a:bodyPr/>
          <a:lstStyle/>
          <a:p>
            <a:r>
              <a:rPr lang="en-US" smtClean="0"/>
              <a:t>https://github.com/priyadharshini6635-commits/my-healthcare-portfolio-_By-Priyadharshini.M.git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Agenda </a:t>
            </a:r>
            <a:br>
              <a:rPr lang="en-IN" dirty="0" smtClean="0"/>
            </a:br>
            <a:endParaRPr lang="en-US" dirty="0"/>
          </a:p>
        </p:txBody>
      </p:sp>
      <p:sp>
        <p:nvSpPr>
          <p:cNvPr id="3" name="Content Placeholder 2">
            <a:extLst>
              <a:ext uri="{FF2B5EF4-FFF2-40B4-BE49-F238E27FC236}">
                <a16:creationId xmlns="" xmlns:a16="http://schemas.microsoft.com/office/drawing/2014/main" id="{48E89A34-05CB-3368-E09A-D4DBD73692CB}"/>
              </a:ext>
            </a:extLst>
          </p:cNvPr>
          <p:cNvSpPr>
            <a:spLocks noGrp="1"/>
          </p:cNvSpPr>
          <p:nvPr>
            <p:ph idx="1"/>
          </p:nvPr>
        </p:nvSpPr>
        <p:spPr/>
        <p:txBody>
          <a:bodyPr>
            <a:normAutofit fontScale="70000" lnSpcReduction="20000"/>
          </a:bodyPr>
          <a:lstStyle/>
          <a:p>
            <a:r>
              <a:rPr lang="en-IN" dirty="0" smtClean="0">
                <a:solidFill>
                  <a:srgbClr val="FFFF00"/>
                </a:solidFill>
              </a:rPr>
              <a:t>     1</a:t>
            </a:r>
            <a:r>
              <a:rPr lang="en-IN" dirty="0">
                <a:solidFill>
                  <a:srgbClr val="FFFF00"/>
                </a:solidFill>
              </a:rPr>
              <a:t>. Problem statement </a:t>
            </a:r>
          </a:p>
          <a:p>
            <a:r>
              <a:rPr lang="en-IN" dirty="0">
                <a:solidFill>
                  <a:srgbClr val="FFFF00"/>
                </a:solidFill>
              </a:rPr>
              <a:t>     2. Project overview </a:t>
            </a:r>
          </a:p>
          <a:p>
            <a:r>
              <a:rPr lang="en-IN" dirty="0">
                <a:solidFill>
                  <a:srgbClr val="FFFF00"/>
                </a:solidFill>
              </a:rPr>
              <a:t>     3. End users</a:t>
            </a:r>
          </a:p>
          <a:p>
            <a:r>
              <a:rPr lang="en-IN" dirty="0">
                <a:solidFill>
                  <a:srgbClr val="FFFF00"/>
                </a:solidFill>
              </a:rPr>
              <a:t>     4. Tools and Technologies </a:t>
            </a:r>
          </a:p>
          <a:p>
            <a:r>
              <a:rPr lang="en-IN" dirty="0">
                <a:solidFill>
                  <a:srgbClr val="FFFF00"/>
                </a:solidFill>
              </a:rPr>
              <a:t>     5. Portfolio design and layout </a:t>
            </a:r>
          </a:p>
          <a:p>
            <a:r>
              <a:rPr lang="en-IN" dirty="0">
                <a:solidFill>
                  <a:srgbClr val="FFFF00"/>
                </a:solidFill>
              </a:rPr>
              <a:t>     6. Features and functionality </a:t>
            </a:r>
          </a:p>
          <a:p>
            <a:r>
              <a:rPr lang="en-IN" dirty="0">
                <a:solidFill>
                  <a:srgbClr val="FFFF00"/>
                </a:solidFill>
              </a:rPr>
              <a:t>     7. Results and screenshots</a:t>
            </a:r>
          </a:p>
          <a:p>
            <a:r>
              <a:rPr lang="en-IN" dirty="0">
                <a:solidFill>
                  <a:srgbClr val="FFFF00"/>
                </a:solidFill>
              </a:rPr>
              <a:t>     8. Conclusion </a:t>
            </a:r>
          </a:p>
          <a:p>
            <a:r>
              <a:rPr lang="en-IN" dirty="0">
                <a:solidFill>
                  <a:srgbClr val="FFFF00"/>
                </a:solidFill>
              </a:rPr>
              <a:t>     9. GitHub link</a:t>
            </a:r>
            <a:endParaRPr lang="en-US" dirty="0">
              <a:solidFill>
                <a:srgbClr val="FFFF00"/>
              </a:solidFill>
            </a:endParaRPr>
          </a:p>
        </p:txBody>
      </p:sp>
    </p:spTree>
    <p:extLst>
      <p:ext uri="{BB962C8B-B14F-4D97-AF65-F5344CB8AC3E}">
        <p14:creationId xmlns="" xmlns:p14="http://schemas.microsoft.com/office/powerpoint/2010/main" val="4229516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Problem statement</a:t>
            </a:r>
            <a:endParaRPr lang="en-US" dirty="0"/>
          </a:p>
        </p:txBody>
      </p:sp>
      <p:sp>
        <p:nvSpPr>
          <p:cNvPr id="3" name="Content Placeholder 2">
            <a:extLst>
              <a:ext uri="{FF2B5EF4-FFF2-40B4-BE49-F238E27FC236}">
                <a16:creationId xmlns="" xmlns:a16="http://schemas.microsoft.com/office/drawing/2014/main" id="{C4870E21-0C39-6315-29D5-41A6A7CC8330}"/>
              </a:ext>
            </a:extLst>
          </p:cNvPr>
          <p:cNvSpPr>
            <a:spLocks noGrp="1"/>
          </p:cNvSpPr>
          <p:nvPr>
            <p:ph idx="1"/>
          </p:nvPr>
        </p:nvSpPr>
        <p:spPr/>
        <p:txBody>
          <a:bodyPr>
            <a:normAutofit fontScale="85000" lnSpcReduction="10000"/>
          </a:bodyPr>
          <a:lstStyle/>
          <a:p>
            <a:pPr marL="0" indent="0">
              <a:buNone/>
            </a:pPr>
            <a:r>
              <a:rPr lang="en-IN" dirty="0"/>
              <a:t>          </a:t>
            </a:r>
            <a:endParaRPr lang="en-IN" b="1" dirty="0"/>
          </a:p>
          <a:p>
            <a:r>
              <a:rPr lang="en-IN" dirty="0">
                <a:solidFill>
                  <a:srgbClr val="FFFF00"/>
                </a:solidFill>
              </a:rPr>
              <a:t>Healthcare professionals are required to maintain records of their qualifications, clinical experiences, research work, and continuous professional development. However, many rely on scattered paper documents or unstructured digital files, which makes it difficult to present their competencies, track progress, and showcase achievements effectively. This lack of a structured portfolio system leads to challenges in career growth, accreditation, and performance evaluation. Developing a comprehensive and accessible portfolio solution for healthcare professionals is essential to document skills, reflect on learning, and support lifelong professional development.</a:t>
            </a:r>
          </a:p>
          <a:p>
            <a:pPr marL="0" indent="0">
              <a:buNone/>
            </a:pPr>
            <a:endParaRPr lang="en-IN" dirty="0"/>
          </a:p>
        </p:txBody>
      </p:sp>
    </p:spTree>
    <p:extLst>
      <p:ext uri="{BB962C8B-B14F-4D97-AF65-F5344CB8AC3E}">
        <p14:creationId xmlns="" xmlns:p14="http://schemas.microsoft.com/office/powerpoint/2010/main" val="1305731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smtClean="0"/>
              <a:t>Project Overview</a:t>
            </a:r>
            <a:endParaRPr lang="en-US" dirty="0"/>
          </a:p>
        </p:txBody>
      </p:sp>
      <p:sp>
        <p:nvSpPr>
          <p:cNvPr id="3" name="Content Placeholder 2">
            <a:extLst>
              <a:ext uri="{FF2B5EF4-FFF2-40B4-BE49-F238E27FC236}">
                <a16:creationId xmlns="" xmlns:a16="http://schemas.microsoft.com/office/drawing/2014/main" id="{BE94E749-566B-1391-AB33-CCACE6A02800}"/>
              </a:ext>
            </a:extLst>
          </p:cNvPr>
          <p:cNvSpPr>
            <a:spLocks noGrp="1"/>
          </p:cNvSpPr>
          <p:nvPr>
            <p:ph idx="1"/>
          </p:nvPr>
        </p:nvSpPr>
        <p:spPr/>
        <p:txBody>
          <a:bodyPr>
            <a:normAutofit fontScale="70000" lnSpcReduction="20000"/>
          </a:bodyPr>
          <a:lstStyle/>
          <a:p>
            <a:pPr marL="0" indent="0">
              <a:buNone/>
            </a:pPr>
            <a:r>
              <a:rPr lang="en-IN" b="1" dirty="0"/>
              <a:t>          </a:t>
            </a:r>
          </a:p>
          <a:p>
            <a:r>
              <a:rPr lang="en-IN" dirty="0">
                <a:solidFill>
                  <a:srgbClr val="FFFF00"/>
                </a:solidFill>
              </a:rPr>
              <a:t>Healthcare professionals need to continuously document their qualifications, clinical skills, certifications, research, and ongoing professional development activities. Traditionally, this information is stored in fragmented ways—paper files, spreadsheets, or unorganized digital folders—making it difficult to track growth, present competencies, or meet accreditation requirements.</a:t>
            </a:r>
          </a:p>
          <a:p>
            <a:r>
              <a:rPr lang="en-IN" dirty="0">
                <a:solidFill>
                  <a:srgbClr val="FFFF00"/>
                </a:solidFill>
              </a:rPr>
              <a:t>This project aims to develop a </a:t>
            </a:r>
            <a:r>
              <a:rPr lang="en-IN" b="1" dirty="0">
                <a:solidFill>
                  <a:srgbClr val="FFFF00"/>
                </a:solidFill>
              </a:rPr>
              <a:t>digital portfolio system for healthcare professionals</a:t>
            </a:r>
            <a:r>
              <a:rPr lang="en-IN" dirty="0">
                <a:solidFill>
                  <a:srgbClr val="FFFF00"/>
                </a:solidFill>
              </a:rPr>
              <a:t> that provides a centralized platform to record, organize, and showcase their professional journey. The portfolio will support features such as secure storage of credentials, tracking of clinical experience, integration of training and certifications, and tools for self-reflection. By offering an accessible and structured portfolio, the project seeks to enhance professional visibility, support career advancement, and promote continuous learning in the healthcare sector</a:t>
            </a:r>
            <a:r>
              <a:rPr lang="en-IN" dirty="0"/>
              <a:t>.</a:t>
            </a:r>
          </a:p>
          <a:p>
            <a:endParaRPr lang="en-IN" dirty="0"/>
          </a:p>
        </p:txBody>
      </p:sp>
    </p:spTree>
    <p:extLst>
      <p:ext uri="{BB962C8B-B14F-4D97-AF65-F5344CB8AC3E}">
        <p14:creationId xmlns="" xmlns:p14="http://schemas.microsoft.com/office/powerpoint/2010/main" val="2406165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End Users</a:t>
            </a:r>
            <a:endParaRPr lang="en-US" dirty="0"/>
          </a:p>
        </p:txBody>
      </p:sp>
      <p:sp>
        <p:nvSpPr>
          <p:cNvPr id="3" name="Content Placeholder 2">
            <a:extLst>
              <a:ext uri="{FF2B5EF4-FFF2-40B4-BE49-F238E27FC236}">
                <a16:creationId xmlns="" xmlns:a16="http://schemas.microsoft.com/office/drawing/2014/main" id="{0138ECE1-ADD1-0B44-DB5A-80D5C90B089B}"/>
              </a:ext>
            </a:extLst>
          </p:cNvPr>
          <p:cNvSpPr>
            <a:spLocks noGrp="1"/>
          </p:cNvSpPr>
          <p:nvPr>
            <p:ph idx="1"/>
          </p:nvPr>
        </p:nvSpPr>
        <p:spPr/>
        <p:txBody>
          <a:bodyPr>
            <a:normAutofit fontScale="92500" lnSpcReduction="20000"/>
          </a:bodyPr>
          <a:lstStyle/>
          <a:p>
            <a:pPr marL="0" indent="0">
              <a:buNone/>
            </a:pPr>
            <a:r>
              <a:rPr lang="en-IN" dirty="0"/>
              <a:t>       </a:t>
            </a:r>
          </a:p>
          <a:p>
            <a:pPr marL="0" indent="0">
              <a:buNone/>
            </a:pPr>
            <a:r>
              <a:rPr lang="en-IN" dirty="0">
                <a:solidFill>
                  <a:srgbClr val="FFFF00"/>
                </a:solidFill>
              </a:rPr>
              <a:t>Healthcare Professionals</a:t>
            </a:r>
          </a:p>
          <a:p>
            <a:pPr marL="0" indent="0">
              <a:buNone/>
            </a:pPr>
            <a:r>
              <a:rPr lang="en-IN" dirty="0">
                <a:solidFill>
                  <a:srgbClr val="FFFF00"/>
                </a:solidFill>
              </a:rPr>
              <a:t>                  Doctors, nurses, therapists, pharmacists, and allied health staff who will use the portfolio to record, organize, and showcase their skills, certifications, and clinical experiences.
2. Medical Students &amp; Interns </a:t>
            </a:r>
          </a:p>
          <a:p>
            <a:pPr marL="0" indent="0">
              <a:buNone/>
            </a:pPr>
            <a:r>
              <a:rPr lang="en-IN" dirty="0">
                <a:solidFill>
                  <a:srgbClr val="FFFF00"/>
                </a:solidFill>
              </a:rPr>
              <a:t>                  Learners in training who need to track their academic progress, internships, case studies, and professional development activities.</a:t>
            </a:r>
          </a:p>
          <a:p>
            <a:pPr marL="0" indent="0">
              <a:buNone/>
            </a:pPr>
            <a:endParaRPr lang="en-US" dirty="0"/>
          </a:p>
        </p:txBody>
      </p:sp>
    </p:spTree>
    <p:extLst>
      <p:ext uri="{BB962C8B-B14F-4D97-AF65-F5344CB8AC3E}">
        <p14:creationId xmlns="" xmlns:p14="http://schemas.microsoft.com/office/powerpoint/2010/main" val="670414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dirty="0" smtClean="0"/>
              <a:t> Tools and Technologies </a:t>
            </a:r>
            <a:endParaRPr lang="en-US" dirty="0"/>
          </a:p>
        </p:txBody>
      </p:sp>
      <p:sp>
        <p:nvSpPr>
          <p:cNvPr id="3" name="Content Placeholder 2">
            <a:extLst>
              <a:ext uri="{FF2B5EF4-FFF2-40B4-BE49-F238E27FC236}">
                <a16:creationId xmlns="" xmlns:a16="http://schemas.microsoft.com/office/drawing/2014/main" id="{10ADDC92-CBA3-649C-4C0D-80A39BFA458E}"/>
              </a:ext>
            </a:extLst>
          </p:cNvPr>
          <p:cNvSpPr>
            <a:spLocks noGrp="1"/>
          </p:cNvSpPr>
          <p:nvPr>
            <p:ph idx="1"/>
          </p:nvPr>
        </p:nvSpPr>
        <p:spPr/>
        <p:txBody>
          <a:bodyPr>
            <a:normAutofit fontScale="92500" lnSpcReduction="10000"/>
          </a:bodyPr>
          <a:lstStyle/>
          <a:p>
            <a:pPr marL="0" indent="0">
              <a:buNone/>
            </a:pPr>
            <a:r>
              <a:rPr lang="en-IN" dirty="0" smtClean="0">
                <a:solidFill>
                  <a:srgbClr val="FFFF00"/>
                </a:solidFill>
              </a:rPr>
              <a:t>Front-End </a:t>
            </a:r>
            <a:r>
              <a:rPr lang="en-IN" dirty="0">
                <a:solidFill>
                  <a:srgbClr val="FFFF00"/>
                </a:solidFill>
              </a:rPr>
              <a:t>Technologies
HTML5, </a:t>
            </a:r>
            <a:r>
              <a:rPr lang="en-IN" dirty="0" smtClean="0">
                <a:solidFill>
                  <a:srgbClr val="FFFF00"/>
                </a:solidFill>
              </a:rPr>
              <a:t>CSS, </a:t>
            </a:r>
            <a:r>
              <a:rPr lang="en-IN" dirty="0">
                <a:solidFill>
                  <a:srgbClr val="FFFF00"/>
                </a:solidFill>
              </a:rPr>
              <a:t>JavaScript – for creating a responsive and user-friendly interface.
React / Angular / </a:t>
            </a:r>
            <a:r>
              <a:rPr lang="en-IN" dirty="0" err="1">
                <a:solidFill>
                  <a:srgbClr val="FFFF00"/>
                </a:solidFill>
              </a:rPr>
              <a:t>Vue.js</a:t>
            </a:r>
            <a:r>
              <a:rPr lang="en-IN" dirty="0">
                <a:solidFill>
                  <a:srgbClr val="FFFF00"/>
                </a:solidFill>
              </a:rPr>
              <a:t> – modern frameworks to build interactive web components. 
2. Back-End Technologies
</a:t>
            </a:r>
            <a:r>
              <a:rPr lang="en-IN" dirty="0" err="1">
                <a:solidFill>
                  <a:srgbClr val="FFFF00"/>
                </a:solidFill>
              </a:rPr>
              <a:t>Node.js</a:t>
            </a:r>
            <a:r>
              <a:rPr lang="en-IN" dirty="0">
                <a:solidFill>
                  <a:srgbClr val="FFFF00"/>
                </a:solidFill>
              </a:rPr>
              <a:t> / Django / Spring Boot – for handling business logic and server-side operations.
RESTful APIs – for communication between front-end and back-end.</a:t>
            </a:r>
          </a:p>
          <a:p>
            <a:pPr marL="0" indent="0">
              <a:buNone/>
            </a:pPr>
            <a:endParaRPr lang="en-US" dirty="0"/>
          </a:p>
        </p:txBody>
      </p:sp>
    </p:spTree>
    <p:extLst>
      <p:ext uri="{BB962C8B-B14F-4D97-AF65-F5344CB8AC3E}">
        <p14:creationId xmlns="" xmlns:p14="http://schemas.microsoft.com/office/powerpoint/2010/main" val="1759846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dirty="0" smtClean="0"/>
              <a:t> Design and Layout </a:t>
            </a:r>
            <a:endParaRPr lang="en-US" dirty="0"/>
          </a:p>
        </p:txBody>
      </p:sp>
      <p:sp>
        <p:nvSpPr>
          <p:cNvPr id="3" name="Content Placeholder 2">
            <a:extLst>
              <a:ext uri="{FF2B5EF4-FFF2-40B4-BE49-F238E27FC236}">
                <a16:creationId xmlns="" xmlns:a16="http://schemas.microsoft.com/office/drawing/2014/main" id="{9B4A8BCF-FB8E-B638-3756-5E4FCEC68A24}"/>
              </a:ext>
            </a:extLst>
          </p:cNvPr>
          <p:cNvSpPr>
            <a:spLocks noGrp="1"/>
          </p:cNvSpPr>
          <p:nvPr>
            <p:ph idx="1"/>
          </p:nvPr>
        </p:nvSpPr>
        <p:spPr>
          <a:xfrm>
            <a:off x="1141412" y="2249487"/>
            <a:ext cx="9905999" cy="3608406"/>
          </a:xfrm>
        </p:spPr>
        <p:txBody>
          <a:bodyPr>
            <a:normAutofit fontScale="85000" lnSpcReduction="20000"/>
          </a:bodyPr>
          <a:lstStyle/>
          <a:p>
            <a:pPr marL="0" indent="0">
              <a:buNone/>
            </a:pPr>
            <a:endParaRPr lang="en-IN" dirty="0"/>
          </a:p>
          <a:p>
            <a:pPr marL="0" indent="0">
              <a:buNone/>
            </a:pPr>
            <a:r>
              <a:rPr lang="en-IN" dirty="0">
                <a:solidFill>
                  <a:srgbClr val="FFFF00"/>
                </a:solidFill>
              </a:rPr>
              <a:t>Design and Layout The portfolio system will follow a clean, user-friendly, and responsive design to ensure easy navigation for healthcare professionals, employers, and institutions. The layout will prioritize accessibility, professionalism, and organized presentation of data.</a:t>
            </a:r>
          </a:p>
          <a:p>
            <a:pPr marL="457200" indent="-457200">
              <a:buAutoNum type="arabicPeriod"/>
            </a:pPr>
            <a:r>
              <a:rPr lang="en-IN" dirty="0">
                <a:solidFill>
                  <a:srgbClr val="FFFF00"/>
                </a:solidFill>
              </a:rPr>
              <a:t>Homepage / Dashboard Quick overview of the professional’s profile. Summary of qualifications, certifications, and recent activities. </a:t>
            </a:r>
          </a:p>
          <a:p>
            <a:pPr marL="0" indent="0">
              <a:buNone/>
            </a:pPr>
            <a:r>
              <a:rPr lang="en-IN" dirty="0">
                <a:solidFill>
                  <a:srgbClr val="FFFF00"/>
                </a:solidFill>
              </a:rPr>
              <a:t>      Notifications for updates (e.g., license renewal, new certifications).</a:t>
            </a:r>
          </a:p>
          <a:p>
            <a:pPr marL="457200" indent="-457200">
              <a:buAutoNum type="arabicPeriod" startAt="2"/>
            </a:pPr>
            <a:r>
              <a:rPr lang="en-IN" dirty="0">
                <a:solidFill>
                  <a:srgbClr val="FFFF00"/>
                </a:solidFill>
              </a:rPr>
              <a:t>Profile Section Personal information (name, designation, specialization, contact details).Professional photo and short biography.</a:t>
            </a:r>
          </a:p>
        </p:txBody>
      </p:sp>
    </p:spTree>
    <p:extLst>
      <p:ext uri="{BB962C8B-B14F-4D97-AF65-F5344CB8AC3E}">
        <p14:creationId xmlns="" xmlns:p14="http://schemas.microsoft.com/office/powerpoint/2010/main" val="665385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IN" dirty="0" smtClean="0"/>
              <a:t> Features and functionality </a:t>
            </a:r>
            <a:endParaRPr lang="en-US" dirty="0"/>
          </a:p>
        </p:txBody>
      </p:sp>
      <p:sp>
        <p:nvSpPr>
          <p:cNvPr id="3" name="Content Placeholder 2">
            <a:extLst>
              <a:ext uri="{FF2B5EF4-FFF2-40B4-BE49-F238E27FC236}">
                <a16:creationId xmlns="" xmlns:a16="http://schemas.microsoft.com/office/drawing/2014/main" id="{81846686-DE41-2E0B-D497-1DCE5616E11E}"/>
              </a:ext>
            </a:extLst>
          </p:cNvPr>
          <p:cNvSpPr>
            <a:spLocks noGrp="1"/>
          </p:cNvSpPr>
          <p:nvPr>
            <p:ph idx="1"/>
          </p:nvPr>
        </p:nvSpPr>
        <p:spPr/>
        <p:txBody>
          <a:bodyPr>
            <a:normAutofit fontScale="70000" lnSpcReduction="20000"/>
          </a:bodyPr>
          <a:lstStyle/>
          <a:p>
            <a:pPr marL="0" indent="0">
              <a:buNone/>
            </a:pPr>
            <a:r>
              <a:rPr lang="en-IN" dirty="0">
                <a:solidFill>
                  <a:srgbClr val="FFFF00"/>
                </a:solidFill>
              </a:rPr>
              <a:t>
1. User Registration &amp; Authentication
Secure sign-up/login for healthcare professionals.
Role-based access (professionals, employers, institutions).</a:t>
            </a:r>
          </a:p>
          <a:p>
            <a:pPr marL="0" indent="0">
              <a:buNone/>
            </a:pPr>
            <a:r>
              <a:rPr lang="en-IN" dirty="0">
                <a:solidFill>
                  <a:srgbClr val="FFFF00"/>
                </a:solidFill>
              </a:rPr>
              <a:t>Password encryption and multi-factor authentication.
2. Profile Management
Create and update personal details (name, specialization, contact info).
Upload professional photo and bio.
Manage career goals and achievements.</a:t>
            </a:r>
          </a:p>
          <a:p>
            <a:pPr marL="0" indent="0">
              <a:buNone/>
            </a:pPr>
            <a:endParaRPr lang="en-US" dirty="0"/>
          </a:p>
        </p:txBody>
      </p:sp>
    </p:spTree>
    <p:extLst>
      <p:ext uri="{BB962C8B-B14F-4D97-AF65-F5344CB8AC3E}">
        <p14:creationId xmlns="" xmlns:p14="http://schemas.microsoft.com/office/powerpoint/2010/main" val="3553154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81092" y="214290"/>
            <a:ext cx="9905998" cy="1478570"/>
          </a:xfrm>
        </p:spPr>
        <p:txBody>
          <a:bodyPr/>
          <a:lstStyle/>
          <a:p>
            <a:pPr algn="ctr"/>
            <a:r>
              <a:rPr lang="en-IN" dirty="0" smtClean="0"/>
              <a:t> Results and screenshot </a:t>
            </a:r>
            <a:endParaRPr lang="en-US" dirty="0"/>
          </a:p>
        </p:txBody>
      </p:sp>
      <p:sp>
        <p:nvSpPr>
          <p:cNvPr id="3" name="Content Placeholder 2">
            <a:extLst>
              <a:ext uri="{FF2B5EF4-FFF2-40B4-BE49-F238E27FC236}">
                <a16:creationId xmlns="" xmlns:a16="http://schemas.microsoft.com/office/drawing/2014/main" id="{96BAFA80-31E9-19FF-E91E-59E0BC9D0824}"/>
              </a:ext>
            </a:extLst>
          </p:cNvPr>
          <p:cNvSpPr>
            <a:spLocks noGrp="1"/>
          </p:cNvSpPr>
          <p:nvPr>
            <p:ph idx="1"/>
          </p:nvPr>
        </p:nvSpPr>
        <p:spPr>
          <a:xfrm>
            <a:off x="1381092" y="1643050"/>
            <a:ext cx="9383744" cy="4857759"/>
          </a:xfrm>
        </p:spPr>
        <p:txBody>
          <a:bodyPr>
            <a:normAutofit fontScale="92500" lnSpcReduction="10000"/>
          </a:bodyPr>
          <a:lstStyle/>
          <a:p>
            <a:r>
              <a:rPr lang="en-IN" dirty="0" smtClean="0">
                <a:solidFill>
                  <a:srgbClr val="FFFF00"/>
                </a:solidFill>
              </a:rPr>
              <a:t>The </a:t>
            </a:r>
            <a:r>
              <a:rPr lang="en-IN" dirty="0">
                <a:solidFill>
                  <a:srgbClr val="FFFF00"/>
                </a:solidFill>
              </a:rPr>
              <a:t>developed </a:t>
            </a:r>
            <a:r>
              <a:rPr lang="en-IN" b="1" dirty="0">
                <a:solidFill>
                  <a:srgbClr val="FFFF00"/>
                </a:solidFill>
              </a:rPr>
              <a:t>Portfolio System for Healthcare Professionals</a:t>
            </a:r>
            <a:r>
              <a:rPr lang="en-IN" dirty="0">
                <a:solidFill>
                  <a:srgbClr val="FFFF00"/>
                </a:solidFill>
              </a:rPr>
              <a:t> provides a centralized and structured platform for documenting, managing, and showcasing professional achievements. The system successfully addresses the challenges of scattered records and ensures easy access to qualifications, certifications, clinical experiences, and research publications.</a:t>
            </a:r>
          </a:p>
          <a:p>
            <a:r>
              <a:rPr lang="en-IN" b="1" dirty="0">
                <a:solidFill>
                  <a:srgbClr val="FFFF00"/>
                </a:solidFill>
              </a:rPr>
              <a:t>Key Results:</a:t>
            </a:r>
            <a:endParaRPr lang="en-IN" dirty="0">
              <a:solidFill>
                <a:srgbClr val="FFFF00"/>
              </a:solidFill>
            </a:endParaRPr>
          </a:p>
          <a:p>
            <a:r>
              <a:rPr lang="en-IN" dirty="0">
                <a:solidFill>
                  <a:srgbClr val="FFFF00"/>
                </a:solidFill>
              </a:rPr>
              <a:t>Healthcare professionals can create and maintain a complete digital portfolio.</a:t>
            </a:r>
          </a:p>
          <a:p>
            <a:r>
              <a:rPr lang="en-IN" dirty="0">
                <a:solidFill>
                  <a:srgbClr val="FFFF00"/>
                </a:solidFill>
              </a:rPr>
              <a:t>Employers and institutions can review verified credentials efficiently.</a:t>
            </a:r>
          </a:p>
          <a:p>
            <a:r>
              <a:rPr lang="en-IN" dirty="0">
                <a:solidFill>
                  <a:srgbClr val="FFFF00"/>
                </a:solidFill>
              </a:rPr>
              <a:t>The platform improves career visibility and supports lifelong learning.</a:t>
            </a:r>
          </a:p>
          <a:p>
            <a:r>
              <a:rPr lang="en-IN" dirty="0">
                <a:solidFill>
                  <a:srgbClr val="FFFF00"/>
                </a:solidFill>
              </a:rPr>
              <a:t>Notifications and reminders reduce the risk of missing license renewals or certification deadlines.</a:t>
            </a:r>
          </a:p>
          <a:p>
            <a:endParaRPr lang="en-IN" dirty="0"/>
          </a:p>
          <a:p>
            <a:pPr marL="0" indent="0">
              <a:buNone/>
            </a:pPr>
            <a:endParaRPr lang="en-US" dirty="0"/>
          </a:p>
        </p:txBody>
      </p:sp>
    </p:spTree>
    <p:extLst>
      <p:ext uri="{BB962C8B-B14F-4D97-AF65-F5344CB8AC3E}">
        <p14:creationId xmlns="" xmlns:p14="http://schemas.microsoft.com/office/powerpoint/2010/main" val="1545513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7</TotalTime>
  <Words>631</Words>
  <Application>Microsoft Office PowerPoint</Application>
  <PresentationFormat>Custom</PresentationFormat>
  <Paragraphs>50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Circuit</vt:lpstr>
      <vt:lpstr> Digital portfolio </vt:lpstr>
      <vt:lpstr>Agenda  </vt:lpstr>
      <vt:lpstr>Problem statement</vt:lpstr>
      <vt:lpstr>Project Overview</vt:lpstr>
      <vt:lpstr>End Users</vt:lpstr>
      <vt:lpstr> Tools and Technologies </vt:lpstr>
      <vt:lpstr> Design and Layout </vt:lpstr>
      <vt:lpstr> Features and functionality </vt:lpstr>
      <vt:lpstr> Results and screenshot </vt:lpstr>
      <vt:lpstr>conclusion</vt:lpstr>
      <vt:lpstr>GitHub link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 Dharshini</dc:creator>
  <cp:lastModifiedBy>RV</cp:lastModifiedBy>
  <cp:revision>5</cp:revision>
  <dcterms:created xsi:type="dcterms:W3CDTF">2025-09-01T07:57:02Z</dcterms:created>
  <dcterms:modified xsi:type="dcterms:W3CDTF">2025-09-08T07:00:58Z</dcterms:modified>
</cp:coreProperties>
</file>