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4" d="100"/>
          <a:sy n="74" d="100"/>
        </p:scale>
        <p:origin x="576"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4" name=""/>
        <p:cNvGrpSpPr/>
        <p:nvPr/>
      </p:nvGrpSpPr>
      <p:grpSpPr>
        <a:xfrm>
          <a:off x="0" y="0"/>
          <a:ext cx="0" cy="0"/>
          <a:chOff x="0" y="0"/>
          <a:chExt cx="0" cy="0"/>
        </a:xfrm>
      </p:grpSpPr>
      <p:grpSp>
        <p:nvGrpSpPr>
          <p:cNvPr id="45"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2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8"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dirty="0" lang="en-US"/>
          </a:p>
        </p:txBody>
      </p:sp>
      <p:sp>
        <p:nvSpPr>
          <p:cNvPr id="1048629"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30"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31" name="Footer Placeholder 4"/>
          <p:cNvSpPr>
            <a:spLocks noGrp="1"/>
          </p:cNvSpPr>
          <p:nvPr>
            <p:ph type="ftr" sz="quarter" idx="11"/>
          </p:nvPr>
        </p:nvSpPr>
        <p:spPr/>
        <p:txBody>
          <a:bodyPr/>
          <a:p>
            <a:endParaRPr lang="en-IN"/>
          </a:p>
        </p:txBody>
      </p:sp>
      <p:sp>
        <p:nvSpPr>
          <p:cNvPr id="1048632"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3"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4"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2025F70E-361E-4001-B5B4-B307D64B3C2B}" type="slidenum">
              <a:rPr lang="en-IN" smtClean="0"/>
              <a:t>‹#›</a:t>
            </a:fld>
            <a:endParaRPr lang="en-IN"/>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8"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79" name="Footer Placeholder 4"/>
          <p:cNvSpPr>
            <a:spLocks noGrp="1"/>
          </p:cNvSpPr>
          <p:nvPr>
            <p:ph type="ftr" sz="quarter" idx="11"/>
          </p:nvPr>
        </p:nvSpPr>
        <p:spPr/>
        <p:txBody>
          <a:bodyPr/>
          <a:p>
            <a:endParaRPr lang="en-IN"/>
          </a:p>
        </p:txBody>
      </p:sp>
      <p:sp>
        <p:nvSpPr>
          <p:cNvPr id="1048680"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6"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2025F70E-361E-4001-B5B4-B307D64B3C2B}" type="slidenum">
              <a:rPr lang="en-IN" smtClean="0"/>
              <a:t>‹#›</a:t>
            </a:fld>
            <a:endParaRPr lang="en-IN"/>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5"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96" name="Footer Placeholder 4"/>
          <p:cNvSpPr>
            <a:spLocks noGrp="1"/>
          </p:cNvSpPr>
          <p:nvPr>
            <p:ph type="ftr" sz="quarter" idx="11"/>
          </p:nvPr>
        </p:nvSpPr>
        <p:spPr/>
        <p:txBody>
          <a:bodyPr/>
          <a:p>
            <a:endParaRPr lang="en-IN"/>
          </a:p>
        </p:txBody>
      </p:sp>
      <p:sp>
        <p:nvSpPr>
          <p:cNvPr id="1048697"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smtClean="0"/>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7"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58" name="Footer Placeholder 4"/>
          <p:cNvSpPr>
            <a:spLocks noGrp="1"/>
          </p:cNvSpPr>
          <p:nvPr>
            <p:ph type="ftr" sz="quarter" idx="11"/>
          </p:nvPr>
        </p:nvSpPr>
        <p:spPr/>
        <p:txBody>
          <a:bodyPr/>
          <a:p>
            <a:endParaRPr lang="en-IN"/>
          </a:p>
        </p:txBody>
      </p:sp>
      <p:sp>
        <p:nvSpPr>
          <p:cNvPr id="1048659"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6"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dirty="0" lang="en-US"/>
          </a:p>
        </p:txBody>
      </p:sp>
      <p:sp>
        <p:nvSpPr>
          <p:cNvPr id="1048596"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7"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2" name="Date Placeholder 3"/>
          <p:cNvSpPr>
            <a:spLocks noGrp="1"/>
          </p:cNvSpPr>
          <p:nvPr>
            <p:ph type="dt" sz="half" idx="10"/>
          </p:nvPr>
        </p:nvSpPr>
        <p:spPr/>
        <p:txBody>
          <a:bodyPr/>
          <a:p>
            <a:fld id="{F5A296F9-EC93-4C34-94B1-080AB82A2ADB}" type="datetimeFigureOut">
              <a:rPr lang="en-IN" smtClean="0"/>
              <a:t>28-08-2025</a:t>
            </a:fld>
            <a:endParaRPr lang="en-IN"/>
          </a:p>
        </p:txBody>
      </p:sp>
      <p:sp>
        <p:nvSpPr>
          <p:cNvPr id="1048663" name="Footer Placeholder 4"/>
          <p:cNvSpPr>
            <a:spLocks noGrp="1"/>
          </p:cNvSpPr>
          <p:nvPr>
            <p:ph type="ftr" sz="quarter" idx="11"/>
          </p:nvPr>
        </p:nvSpPr>
        <p:spPr/>
        <p:txBody>
          <a:bodyPr/>
          <a:p>
            <a:endParaRPr lang="en-IN"/>
          </a:p>
        </p:txBody>
      </p:sp>
      <p:sp>
        <p:nvSpPr>
          <p:cNvPr id="1048664"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smtClean="0"/>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4"/>
          <p:cNvSpPr>
            <a:spLocks noGrp="1"/>
          </p:cNvSpPr>
          <p:nvPr>
            <p:ph type="dt" sz="half" idx="10"/>
          </p:nvPr>
        </p:nvSpPr>
        <p:spPr/>
        <p:txBody>
          <a:bodyPr/>
          <a:p>
            <a:fld id="{F5A296F9-EC93-4C34-94B1-080AB82A2ADB}" type="datetimeFigureOut">
              <a:rPr lang="en-IN" smtClean="0"/>
              <a:t>28-08-2025</a:t>
            </a:fld>
            <a:endParaRPr lang="en-IN"/>
          </a:p>
        </p:txBody>
      </p:sp>
      <p:sp>
        <p:nvSpPr>
          <p:cNvPr id="1048690" name="Footer Placeholder 5"/>
          <p:cNvSpPr>
            <a:spLocks noGrp="1"/>
          </p:cNvSpPr>
          <p:nvPr>
            <p:ph type="ftr" sz="quarter" idx="11"/>
          </p:nvPr>
        </p:nvSpPr>
        <p:spPr/>
        <p:txBody>
          <a:bodyPr/>
          <a:p>
            <a:endParaRPr lang="en-IN"/>
          </a:p>
        </p:txBody>
      </p:sp>
      <p:sp>
        <p:nvSpPr>
          <p:cNvPr id="1048691"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smtClean="0"/>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0" name="Date Placeholder 6"/>
          <p:cNvSpPr>
            <a:spLocks noGrp="1"/>
          </p:cNvSpPr>
          <p:nvPr>
            <p:ph type="dt" sz="half" idx="10"/>
          </p:nvPr>
        </p:nvSpPr>
        <p:spPr/>
        <p:txBody>
          <a:bodyPr/>
          <a:p>
            <a:fld id="{F5A296F9-EC93-4C34-94B1-080AB82A2ADB}" type="datetimeFigureOut">
              <a:rPr lang="en-IN" smtClean="0"/>
              <a:t>28-08-2025</a:t>
            </a:fld>
            <a:endParaRPr lang="en-IN"/>
          </a:p>
        </p:txBody>
      </p:sp>
      <p:sp>
        <p:nvSpPr>
          <p:cNvPr id="1048671" name="Footer Placeholder 7"/>
          <p:cNvSpPr>
            <a:spLocks noGrp="1"/>
          </p:cNvSpPr>
          <p:nvPr>
            <p:ph type="ftr" sz="quarter" idx="11"/>
          </p:nvPr>
        </p:nvSpPr>
        <p:spPr/>
        <p:txBody>
          <a:bodyPr/>
          <a:p>
            <a:endParaRPr lang="en-IN"/>
          </a:p>
        </p:txBody>
      </p:sp>
      <p:sp>
        <p:nvSpPr>
          <p:cNvPr id="1048672" name="Slide Number Placeholder 8"/>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590" name="Date Placeholder 2"/>
          <p:cNvSpPr>
            <a:spLocks noGrp="1"/>
          </p:cNvSpPr>
          <p:nvPr>
            <p:ph type="dt" sz="half" idx="10"/>
          </p:nvPr>
        </p:nvSpPr>
        <p:spPr/>
        <p:txBody>
          <a:bodyPr/>
          <a:p>
            <a:fld id="{F5A296F9-EC93-4C34-94B1-080AB82A2ADB}" type="datetimeFigureOut">
              <a:rPr lang="en-IN" smtClean="0"/>
              <a:t>28-08-2025</a:t>
            </a:fld>
            <a:endParaRPr lang="en-IN"/>
          </a:p>
        </p:txBody>
      </p:sp>
      <p:sp>
        <p:nvSpPr>
          <p:cNvPr id="1048591" name="Footer Placeholder 3"/>
          <p:cNvSpPr>
            <a:spLocks noGrp="1"/>
          </p:cNvSpPr>
          <p:nvPr>
            <p:ph type="ftr" sz="quarter" idx="11"/>
          </p:nvPr>
        </p:nvSpPr>
        <p:spPr/>
        <p:txBody>
          <a:bodyPr/>
          <a:p>
            <a:endParaRPr lang="en-IN"/>
          </a:p>
        </p:txBody>
      </p:sp>
      <p:sp>
        <p:nvSpPr>
          <p:cNvPr id="1048592" name="Slide Number Placeholder 4"/>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F5A296F9-EC93-4C34-94B1-080AB82A2ADB}" type="datetimeFigureOut">
              <a:rPr lang="en-IN" smtClean="0"/>
              <a:t>28-08-2025</a:t>
            </a:fld>
            <a:endParaRPr lang="en-IN"/>
          </a:p>
        </p:txBody>
      </p:sp>
      <p:sp>
        <p:nvSpPr>
          <p:cNvPr id="1048674" name="Footer Placeholder 2"/>
          <p:cNvSpPr>
            <a:spLocks noGrp="1"/>
          </p:cNvSpPr>
          <p:nvPr>
            <p:ph type="ftr" sz="quarter" idx="11"/>
          </p:nvPr>
        </p:nvSpPr>
        <p:spPr/>
        <p:txBody>
          <a:bodyPr/>
          <a:p>
            <a:endParaRPr lang="en-IN"/>
          </a:p>
        </p:txBody>
      </p:sp>
      <p:sp>
        <p:nvSpPr>
          <p:cNvPr id="1048675" name="Slide Number Placeholder 3"/>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701" name="Date Placeholder 4"/>
          <p:cNvSpPr>
            <a:spLocks noGrp="1"/>
          </p:cNvSpPr>
          <p:nvPr>
            <p:ph type="dt" sz="half" idx="10"/>
          </p:nvPr>
        </p:nvSpPr>
        <p:spPr/>
        <p:txBody>
          <a:bodyPr/>
          <a:p>
            <a:fld id="{F5A296F9-EC93-4C34-94B1-080AB82A2ADB}" type="datetimeFigureOut">
              <a:rPr lang="en-IN" smtClean="0"/>
              <a:t>28-08-2025</a:t>
            </a:fld>
            <a:endParaRPr lang="en-IN"/>
          </a:p>
        </p:txBody>
      </p:sp>
      <p:sp>
        <p:nvSpPr>
          <p:cNvPr id="1048702" name="Footer Placeholder 5"/>
          <p:cNvSpPr>
            <a:spLocks noGrp="1"/>
          </p:cNvSpPr>
          <p:nvPr>
            <p:ph type="ftr" sz="quarter" idx="11"/>
          </p:nvPr>
        </p:nvSpPr>
        <p:spPr/>
        <p:txBody>
          <a:bodyPr/>
          <a:p>
            <a:endParaRPr lang="en-IN"/>
          </a:p>
        </p:txBody>
      </p:sp>
      <p:sp>
        <p:nvSpPr>
          <p:cNvPr id="1048703"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2" name="Date Placeholder 4"/>
          <p:cNvSpPr>
            <a:spLocks noGrp="1"/>
          </p:cNvSpPr>
          <p:nvPr>
            <p:ph type="dt" sz="half" idx="10"/>
          </p:nvPr>
        </p:nvSpPr>
        <p:spPr/>
        <p:txBody>
          <a:bodyPr/>
          <a:p>
            <a:fld id="{F5A296F9-EC93-4C34-94B1-080AB82A2ADB}" type="datetimeFigureOut">
              <a:rPr lang="en-IN" smtClean="0"/>
              <a:t>28-08-2025</a:t>
            </a:fld>
            <a:endParaRPr lang="en-IN"/>
          </a:p>
        </p:txBody>
      </p:sp>
      <p:sp>
        <p:nvSpPr>
          <p:cNvPr id="1048653" name="Footer Placeholder 5"/>
          <p:cNvSpPr>
            <a:spLocks noGrp="1"/>
          </p:cNvSpPr>
          <p:nvPr>
            <p:ph type="ftr" sz="quarter" idx="11"/>
          </p:nvPr>
        </p:nvSpPr>
        <p:spPr/>
        <p:txBody>
          <a:bodyPr/>
          <a:p>
            <a:endParaRPr lang="en-IN"/>
          </a:p>
        </p:txBody>
      </p:sp>
      <p:sp>
        <p:nvSpPr>
          <p:cNvPr id="1048654"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F5A296F9-EC93-4C34-94B1-080AB82A2ADB}" type="datetimeFigureOut">
              <a:rPr lang="en-IN" smtClean="0"/>
              <a:t>28-08-2025</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lumMod val="75000"/>
                  </a:schemeClr>
                </a:solidFill>
              </a:defRPr>
            </a:lvl1pPr>
          </a:lstStyle>
          <a:p>
            <a:fld id="{2025F70E-361E-4001-B5B4-B307D64B3C2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hyperlink" Target="https://www.google.com/search?sca_esv=6b693d07bb019c16&amp;q=Snipping%20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2"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 Id="rId3" Type="http://schemas.openxmlformats.org/officeDocument/2006/relationships/hyperlink" Target="https://www.google.com/search?sca_esv=6b693d07bb019c16&amp;q=screenshot%20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4" Type="http://schemas.openxmlformats.org/officeDocument/2006/relationships/image" Target="../media/image7.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a:xfrm>
            <a:off x="1223494" y="1532586"/>
            <a:ext cx="8409904" cy="4340181"/>
          </a:xfrm>
        </p:spPr>
        <p:txBody>
          <a:bodyPr>
            <a:normAutofit fontScale="96875"/>
          </a:bodyPr>
          <a:p>
            <a:r>
              <a:rPr dirty="0" sz="3200" lang="en-US" smtClean="0"/>
              <a:t>STUDENT  :  </a:t>
            </a:r>
            <a:r>
              <a:rPr dirty="0" sz="3200" lang="en-US" err="1" smtClean="0">
                <a:solidFill>
                  <a:schemeClr val="tx1"/>
                </a:solidFill>
              </a:rPr>
              <a:t>P</a:t>
            </a:r>
            <a:r>
              <a:rPr dirty="0" sz="3200" lang="en-US" err="1" smtClean="0">
                <a:solidFill>
                  <a:schemeClr val="tx1"/>
                </a:solidFill>
              </a:rPr>
              <a:t>r</a:t>
            </a:r>
            <a:r>
              <a:rPr dirty="0" sz="3200" lang="en-US" err="1" smtClean="0">
                <a:solidFill>
                  <a:schemeClr val="tx1"/>
                </a:solidFill>
              </a:rPr>
              <a:t>i</a:t>
            </a:r>
            <a:r>
              <a:rPr dirty="0" sz="3200" lang="en-US" err="1" smtClean="0">
                <a:solidFill>
                  <a:schemeClr val="tx1"/>
                </a:solidFill>
              </a:rPr>
              <a:t>y</a:t>
            </a:r>
            <a:r>
              <a:rPr dirty="0" sz="3200" lang="en-US" err="1" smtClean="0">
                <a:solidFill>
                  <a:schemeClr val="tx1"/>
                </a:solidFill>
              </a:rPr>
              <a:t>adharshini </a:t>
            </a:r>
            <a:r>
              <a:rPr dirty="0" sz="3200" lang="en-US" err="1" smtClean="0">
                <a:solidFill>
                  <a:schemeClr val="tx1"/>
                </a:solidFill>
              </a:rPr>
              <a:t>M</a:t>
            </a:r>
            <a:br>
              <a:rPr dirty="0" sz="3200" lang="en-US" err="1" smtClean="0">
                <a:solidFill>
                  <a:schemeClr val="tx1"/>
                </a:solidFill>
              </a:rPr>
            </a:br>
            <a:r>
              <a:rPr dirty="0" sz="3200" lang="en-US" smtClean="0"/>
              <a:t/>
            </a:r>
            <a:r>
              <a:rPr dirty="0" sz="3200" lang="en-US" smtClean="0"/>
              <a:t>REGISTER  :</a:t>
            </a:r>
            <a:r>
              <a:rPr dirty="0" sz="3200" lang="en-US" smtClean="0">
                <a:solidFill>
                  <a:schemeClr val="tx1"/>
                </a:solidFill>
              </a:rPr>
              <a:t> </a:t>
            </a:r>
            <a:r>
              <a:rPr dirty="0" sz="3200" lang="en-US" smtClean="0">
                <a:solidFill>
                  <a:schemeClr val="tx1"/>
                </a:solidFill>
              </a:rPr>
              <a:t>2</a:t>
            </a:r>
            <a:r>
              <a:rPr dirty="0" sz="3200" lang="en-US" smtClean="0">
                <a:solidFill>
                  <a:schemeClr val="tx1"/>
                </a:solidFill>
              </a:rPr>
              <a:t>4</a:t>
            </a:r>
            <a:r>
              <a:rPr dirty="0" sz="3200" lang="en-US" smtClean="0">
                <a:solidFill>
                  <a:schemeClr val="tx1"/>
                </a:solidFill>
              </a:rPr>
              <a:t>2</a:t>
            </a:r>
            <a:r>
              <a:rPr dirty="0" sz="3200" lang="en-US" smtClean="0">
                <a:solidFill>
                  <a:schemeClr val="tx1"/>
                </a:solidFill>
              </a:rPr>
              <a:t>2</a:t>
            </a:r>
            <a:r>
              <a:rPr dirty="0" sz="3200" lang="en-US" smtClean="0">
                <a:solidFill>
                  <a:schemeClr val="tx1"/>
                </a:solidFill>
              </a:rPr>
              <a:t>k</a:t>
            </a:r>
            <a:r>
              <a:rPr dirty="0" sz="3200" lang="en-US" smtClean="0">
                <a:solidFill>
                  <a:schemeClr val="tx1"/>
                </a:solidFill>
              </a:rPr>
              <a:t>1</a:t>
            </a:r>
            <a:r>
              <a:rPr dirty="0" sz="3200" lang="en-US" smtClean="0">
                <a:solidFill>
                  <a:schemeClr val="tx1"/>
                </a:solidFill>
              </a:rPr>
              <a:t>7</a:t>
            </a:r>
            <a:r>
              <a:rPr dirty="0" sz="3200" lang="en-US" smtClean="0">
                <a:solidFill>
                  <a:schemeClr val="tx1"/>
                </a:solidFill>
              </a:rPr>
              <a:t>4</a:t>
            </a:r>
            <a:r>
              <a:rPr dirty="0" sz="3200" lang="en-US" smtClean="0">
                <a:solidFill>
                  <a:schemeClr val="tx1"/>
                </a:solidFill>
              </a:rPr>
              <a:t>6</a:t>
            </a:r>
            <a:br>
              <a:rPr dirty="0" sz="3200" lang="en-US" smtClean="0">
                <a:solidFill>
                  <a:schemeClr val="tx1"/>
                </a:solidFill>
              </a:rPr>
            </a:br>
            <a:r>
              <a:rPr dirty="0" sz="3200" lang="en-US" smtClean="0"/>
              <a:t>NM ID      </a:t>
            </a:r>
            <a:r>
              <a:rPr dirty="0" sz="3200" lang="en-US" smtClean="0"/>
              <a:t> </a:t>
            </a:r>
            <a:r>
              <a:rPr dirty="0" sz="3200" lang="en-US" smtClean="0"/>
              <a:t> </a:t>
            </a:r>
            <a:r>
              <a:rPr dirty="0" sz="3200" lang="en-US" smtClean="0"/>
              <a:t> : </a:t>
            </a:r>
            <a:r>
              <a:rPr dirty="0" sz="3200" lang="en-US" smtClean="0">
                <a:solidFill>
                  <a:schemeClr val="tx1"/>
                </a:solidFill>
              </a:rPr>
              <a:t>autbru5h2422k1746</a:t>
            </a:r>
            <a:br>
              <a:rPr dirty="0" sz="3200" lang="en-US" smtClean="0">
                <a:solidFill>
                  <a:schemeClr val="tx1"/>
                </a:solidFill>
              </a:rPr>
            </a:br>
            <a:r>
              <a:rPr dirty="0" sz="3200" lang="en-US" smtClean="0"/>
              <a:t/>
            </a:r>
            <a:r>
              <a:rPr dirty="0" sz="3200" lang="en-US" smtClean="0"/>
              <a:t>DEGREE   </a:t>
            </a:r>
            <a:r>
              <a:rPr dirty="0" sz="3200" lang="en-US" smtClean="0"/>
              <a:t> </a:t>
            </a:r>
            <a:r>
              <a:rPr dirty="0" sz="3200" lang="en-US" smtClean="0"/>
              <a:t> : </a:t>
            </a:r>
            <a:r>
              <a:rPr dirty="0" sz="3200" lang="en-US" err="1" smtClean="0">
                <a:solidFill>
                  <a:schemeClr val="tx1"/>
                </a:solidFill>
              </a:rPr>
              <a:t>B.Sc</a:t>
            </a:r>
            <a:r>
              <a:rPr dirty="0" sz="3200" lang="en-US" smtClean="0">
                <a:solidFill>
                  <a:schemeClr val="tx1"/>
                </a:solidFill>
              </a:rPr>
              <a:t> Computer Science</a:t>
            </a:r>
            <a:r>
              <a:rPr dirty="0" sz="3200" lang="en-US" smtClean="0"/>
              <a:t/>
            </a:r>
            <a:br>
              <a:rPr dirty="0" sz="3200" lang="en-US" smtClean="0"/>
            </a:br>
            <a:r>
              <a:rPr dirty="0" sz="3200" lang="en-US" smtClean="0"/>
              <a:t>COLLEGE /UNIVERSITY </a:t>
            </a:r>
            <a:r>
              <a:rPr dirty="0" sz="3200" lang="en-US" smtClean="0">
                <a:solidFill>
                  <a:schemeClr val="tx1"/>
                </a:solidFill>
              </a:rPr>
              <a:t>:  </a:t>
            </a:r>
            <a:r>
              <a:rPr dirty="0" sz="3200" lang="en-US" err="1" smtClean="0">
                <a:solidFill>
                  <a:schemeClr val="tx1"/>
                </a:solidFill>
              </a:rPr>
              <a:t>Adharsh</a:t>
            </a:r>
            <a:r>
              <a:rPr dirty="0" sz="3200" lang="en-US" smtClean="0">
                <a:solidFill>
                  <a:schemeClr val="tx1"/>
                </a:solidFill>
              </a:rPr>
              <a:t> </a:t>
            </a:r>
            <a:r>
              <a:rPr dirty="0" sz="3200" lang="en-US" err="1" smtClean="0">
                <a:solidFill>
                  <a:schemeClr val="tx1"/>
                </a:solidFill>
              </a:rPr>
              <a:t>Vidhyalaya</a:t>
            </a:r>
            <a:r>
              <a:rPr dirty="0" sz="3200" lang="en-US" smtClean="0">
                <a:solidFill>
                  <a:schemeClr val="tx1"/>
                </a:solidFill>
              </a:rPr>
              <a:t> College Of Arts And Science For Women/</a:t>
            </a:r>
            <a:r>
              <a:rPr dirty="0" sz="3200" lang="en-US" err="1" smtClean="0">
                <a:solidFill>
                  <a:schemeClr val="tx1"/>
                </a:solidFill>
              </a:rPr>
              <a:t>Bharathiyar</a:t>
            </a:r>
            <a:r>
              <a:rPr dirty="0" sz="3200" lang="en-US" smtClean="0">
                <a:solidFill>
                  <a:schemeClr val="tx1"/>
                </a:solidFill>
              </a:rPr>
              <a:t> University</a:t>
            </a:r>
            <a:br>
              <a:rPr dirty="0" sz="3200" lang="en-US" smtClean="0">
                <a:solidFill>
                  <a:schemeClr val="tx1"/>
                </a:solidFill>
              </a:rPr>
            </a:br>
            <a:r>
              <a:rPr dirty="0" sz="3200" lang="en-US" smtClean="0">
                <a:solidFill>
                  <a:schemeClr val="tx1"/>
                </a:solidFill>
              </a:rPr>
              <a:t>                           </a:t>
            </a:r>
            <a:br>
              <a:rPr dirty="0" sz="3200" lang="en-US" smtClean="0">
                <a:solidFill>
                  <a:schemeClr val="tx1"/>
                </a:solidFill>
              </a:rPr>
            </a:br>
            <a:r>
              <a:rPr dirty="0" sz="3200" lang="en-US" smtClean="0">
                <a:solidFill>
                  <a:schemeClr val="tx1"/>
                </a:solidFill>
              </a:rPr>
              <a:t>                         </a:t>
            </a:r>
            <a:endParaRPr dirty="0" sz="3200" lang="en-I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1"/>
          <p:cNvSpPr>
            <a:spLocks noGrp="1"/>
          </p:cNvSpPr>
          <p:nvPr>
            <p:ph type="title"/>
          </p:nvPr>
        </p:nvSpPr>
        <p:spPr>
          <a:xfrm>
            <a:off x="497030" y="532327"/>
            <a:ext cx="8596668" cy="2339662"/>
          </a:xfrm>
        </p:spPr>
        <p:txBody>
          <a:bodyPr/>
          <a:p>
            <a:r>
              <a:rPr dirty="0" lang="en-US" smtClean="0"/>
              <a:t>7.</a:t>
            </a:r>
            <a:r>
              <a:rPr dirty="0" lang="en-US" smtClean="0">
                <a:latin typeface="Harlow Solid Italic" panose="04030604020F02020D02" pitchFamily="82" charset="0"/>
              </a:rPr>
              <a:t>Results and Screenshot</a:t>
            </a:r>
            <a:endParaRPr dirty="0" lang="en-IN"/>
          </a:p>
        </p:txBody>
      </p:sp>
      <p:sp>
        <p:nvSpPr>
          <p:cNvPr id="1048614" name="Rectangle 1"/>
          <p:cNvSpPr>
            <a:spLocks noChangeArrowheads="1"/>
          </p:cNvSpPr>
          <p:nvPr/>
        </p:nvSpPr>
        <p:spPr bwMode="auto">
          <a:xfrm>
            <a:off x="0" y="-220050"/>
            <a:ext cx="65" cy="440099"/>
          </a:xfrm>
          <a:prstGeom prst="rect"/>
          <a:solidFill>
            <a:srgbClr val="FFFFFF"/>
          </a:solidFill>
          <a:ln>
            <a:noFill/>
          </a:ln>
          <a:effectLst/>
        </p:spPr>
        <p:txBody>
          <a:bodyPr anchor="ctr" anchorCtr="0" bIns="179331" compatLnSpc="1" lIns="0" numCol="1" rIns="0" tIns="88872"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100" i="0" kumimoji="0" lang="en-US" normalizeH="0" strike="noStrike" u="none" smtClean="0">
              <a:ln>
                <a:noFill/>
              </a:ln>
              <a:solidFill>
                <a:schemeClr val="tx1"/>
              </a:solidFill>
              <a:effectLst/>
            </a:endParaRPr>
          </a:p>
        </p:txBody>
      </p:sp>
      <p:sp>
        <p:nvSpPr>
          <p:cNvPr id="1048615" name="Rectangle 2"/>
          <p:cNvSpPr>
            <a:spLocks noChangeArrowheads="1"/>
          </p:cNvSpPr>
          <p:nvPr/>
        </p:nvSpPr>
        <p:spPr bwMode="auto">
          <a:xfrm>
            <a:off x="0" y="-496051"/>
            <a:ext cx="39864852" cy="992102"/>
          </a:xfrm>
          <a:prstGeom prst="rect"/>
          <a:solidFill>
            <a:srgbClr val="FFFFFF"/>
          </a:solidFill>
          <a:ln>
            <a:noFill/>
          </a:ln>
          <a:effectLst/>
        </p:spPr>
        <p:txBody>
          <a:bodyPr anchor="ctr" anchorCtr="0" bIns="179331" compatLnSpc="1" lIns="0" numCol="1" rIns="0" tIns="88872"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300" i="0" kumimoji="0" lang="en-US" normalizeH="0" strike="noStrike" u="none" smtClean="0">
                <a:ln>
                  <a:noFill/>
                </a:ln>
                <a:solidFill>
                  <a:srgbClr val="001D35"/>
                </a:solidFill>
                <a:effectLst/>
                <a:latin typeface="Google Sans"/>
              </a:rPr>
              <a:t>To get </a:t>
            </a:r>
            <a:r>
              <a:rPr baseline="0" b="1" cap="none" sz="1300" i="0" kumimoji="0" lang="en-US" normalizeH="0" strike="noStrike" u="none" smtClean="0">
                <a:ln>
                  <a:noFill/>
                </a:ln>
                <a:solidFill>
                  <a:srgbClr val="001D35"/>
                </a:solidFill>
                <a:effectLst/>
                <a:latin typeface="Google Sans"/>
              </a:rPr>
              <a:t>"results and screenshot,"</a:t>
            </a:r>
            <a:r>
              <a:rPr baseline="0" b="0" cap="none" sz="1300" i="0" kumimoji="0" lang="en-US" normalizeH="0" strike="noStrike" u="none"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baseline="0" b="1" cap="none" sz="1300" i="0" kumimoji="0" lang="en-US" normalizeH="0" strike="noStrike" u="none" smtClean="0">
                <a:ln>
                  <a:noFill/>
                </a:ln>
                <a:solidFill>
                  <a:srgbClr val="001D35"/>
                </a:solidFill>
                <a:effectLst/>
                <a:latin typeface="Google Sans"/>
              </a:rPr>
              <a:t>Power and Volume Down</a:t>
            </a:r>
            <a:r>
              <a:rPr baseline="0" b="0" cap="none" sz="1300" i="0" kumimoji="0" lang="en-US" normalizeH="0" strike="noStrike" u="none" smtClean="0">
                <a:ln>
                  <a:noFill/>
                </a:ln>
                <a:solidFill>
                  <a:srgbClr val="001D35"/>
                </a:solidFill>
                <a:effectLst/>
                <a:latin typeface="Google Sans"/>
              </a:rPr>
              <a:t> buttons. On Windows, press </a:t>
            </a:r>
            <a:r>
              <a:rPr baseline="0" b="1" cap="none" sz="1300" i="0" kumimoji="0" lang="en-US" normalizeH="0" strike="noStrike" u="none" smtClean="0">
                <a:ln>
                  <a:noFill/>
                </a:ln>
                <a:solidFill>
                  <a:srgbClr val="001D35"/>
                </a:solidFill>
                <a:effectLst/>
                <a:latin typeface="Google Sans"/>
              </a:rPr>
              <a:t>Windows key + Shift + S</a:t>
            </a:r>
            <a:r>
              <a:rPr baseline="0" b="0" cap="none" sz="1300" i="0" kumimoji="0" lang="en-US" normalizeH="0" strike="noStrike" u="none" smtClean="0">
                <a:ln>
                  <a:noFill/>
                </a:ln>
                <a:solidFill>
                  <a:srgbClr val="001D35"/>
                </a:solidFill>
                <a:effectLst/>
                <a:latin typeface="Google Sans"/>
              </a:rPr>
              <a:t> to open the </a:t>
            </a:r>
            <a:r>
              <a:rPr baseline="0" b="0" cap="none" sz="1300" i="0" kumimoji="0" lang="en-US" normalizeH="0" strike="noStrike" u="none" smtClean="0">
                <a:ln>
                  <a:noFill/>
                </a:ln>
                <a:solidFill>
                  <a:srgbClr val="001D35"/>
                </a:solidFill>
                <a:effectLst/>
                <a:latin typeface="Google Sans"/>
                <a:hlinkClick r:id="rId1"/>
              </a:rPr>
              <a:t>Snipping Tool</a:t>
            </a:r>
            <a:r>
              <a:rPr baseline="0" b="0" cap="none" sz="1300" i="0" kumimoji="0" lang="en-US" normalizeH="0" strike="noStrike" u="none" smtClean="0">
                <a:ln>
                  <a:noFill/>
                </a:ln>
                <a:solidFill>
                  <a:srgbClr val="001D35"/>
                </a:solidFill>
                <a:effectLst/>
                <a:latin typeface="Google Sans"/>
              </a:rPr>
              <a:t>. For automated testing, you can use tools like </a:t>
            </a:r>
            <a:r>
              <a:rPr baseline="0" b="0" cap="none" sz="1300" i="0" kumimoji="0" lang="en-US" normalizeH="0" strike="noStrike" u="none" smtClean="0">
                <a:ln>
                  <a:noFill/>
                </a:ln>
                <a:solidFill>
                  <a:srgbClr val="001D35"/>
                </a:solidFill>
                <a:effectLst/>
                <a:latin typeface="Google Sans"/>
                <a:hlinkClick r:id="rId2"/>
              </a:rPr>
              <a:t>Selenium</a:t>
            </a:r>
            <a:r>
              <a:rPr baseline="0" b="0" cap="none" sz="1300" i="0" kumimoji="0" lang="en-US" normalizeH="0" strike="noStrike" u="none" smtClean="0">
                <a:ln>
                  <a:noFill/>
                </a:ln>
                <a:solidFill>
                  <a:srgbClr val="001D35"/>
                </a:solidFill>
                <a:effectLst/>
                <a:latin typeface="Google Sans"/>
              </a:rPr>
              <a:t> to take screenshots of web pages, or use </a:t>
            </a:r>
            <a:r>
              <a:rPr baseline="0" b="0" cap="none" sz="1300" i="0" kumimoji="0" lang="en-US" normalizeH="0" strike="noStrike" u="none" smtClean="0">
                <a:ln>
                  <a:noFill/>
                </a:ln>
                <a:solidFill>
                  <a:srgbClr val="001D35"/>
                </a:solidFill>
                <a:effectLst/>
                <a:latin typeface="Google Sans"/>
                <a:hlinkClick r:id="rId3"/>
              </a:rPr>
              <a:t>screenshot testing</a:t>
            </a:r>
            <a:r>
              <a:rPr baseline="0" b="0" cap="none" sz="1300" i="0" kumimoji="0" lang="en-US" normalizeH="0" strike="noStrike" u="none" smtClean="0">
                <a:ln>
                  <a:noFill/>
                </a:ln>
                <a:solidFill>
                  <a:srgbClr val="001D35"/>
                </a:solidFill>
                <a:effectLst/>
                <a:latin typeface="Google Sans"/>
              </a:rPr>
              <a:t> to compare UI components against reference images. </a:t>
            </a:r>
            <a:endParaRPr baseline="0" b="0" cap="none" sz="1100" i="0" kumimoji="0" lang="en-US" normalizeH="0" strike="noStrike" u="none" smtClean="0">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
        <p:nvSpPr>
          <p:cNvPr id="1048616" name="Rectangle 5"/>
          <p:cNvSpPr/>
          <p:nvPr/>
        </p:nvSpPr>
        <p:spPr>
          <a:xfrm>
            <a:off x="996620" y="1337659"/>
            <a:ext cx="8097078" cy="1323439"/>
          </a:xfrm>
          <a:prstGeom prst="rect"/>
        </p:spPr>
        <p:txBody>
          <a:bodyPr wrap="square">
            <a:spAutoFit/>
          </a:bodyPr>
          <a:p>
            <a:r>
              <a:rPr b="0" dirty="0" sz="2000" i="0" lang="en-US" smtClean="0">
                <a:solidFill>
                  <a:srgbClr val="001D35"/>
                </a:solidFill>
                <a:effectLst/>
                <a:latin typeface="Modern No. 20" panose="02070704070505020303" pitchFamily="18" charset="0"/>
              </a:rPr>
              <a:t>       To get </a:t>
            </a:r>
            <a:r>
              <a:rPr b="1" dirty="0" sz="2000" i="0" lang="en-US" smtClean="0">
                <a:solidFill>
                  <a:srgbClr val="001D35"/>
                </a:solidFill>
                <a:effectLst/>
                <a:latin typeface="Modern No. 20" panose="02070704070505020303" pitchFamily="18" charset="0"/>
              </a:rPr>
              <a:t>"results and screenshot,"</a:t>
            </a:r>
            <a:r>
              <a:rPr b="0" dirty="0" sz="2000" i="0" lang="en-US" smtClean="0">
                <a:solidFill>
                  <a:srgbClr val="001D35"/>
                </a:solidFill>
                <a:effectLst/>
                <a:latin typeface="Modern No. 20" panose="02070704070505020303" pitchFamily="18" charset="0"/>
              </a:rPr>
              <a:t> </a:t>
            </a:r>
            <a:r>
              <a:rPr dirty="0" sz="2000" lang="en-US"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dirty="0" sz="2000" lang="en-IN">
              <a:latin typeface="Modern No. 20" panose="02070704070505020303" pitchFamily="18" charset="0"/>
            </a:endParaRPr>
          </a:p>
        </p:txBody>
      </p:sp>
      <p:pic>
        <p:nvPicPr>
          <p:cNvPr id="2097166" name=""/>
          <p:cNvPicPr>
            <a:picLocks/>
          </p:cNvPicPr>
          <p:nvPr/>
        </p:nvPicPr>
        <p:blipFill>
          <a:blip xmlns:r="http://schemas.openxmlformats.org/officeDocument/2006/relationships" r:embed="rId4"/>
          <a:stretch>
            <a:fillRect/>
          </a:stretch>
        </p:blipFill>
        <p:spPr>
          <a:xfrm rot="0">
            <a:off x="2831523" y="2889535"/>
            <a:ext cx="5347296" cy="40282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a:xfrm>
            <a:off x="625818" y="892934"/>
            <a:ext cx="8596668" cy="4013917"/>
          </a:xfrm>
        </p:spPr>
        <p:txBody>
          <a:bodyPr/>
          <a:p>
            <a:r>
              <a:rPr dirty="0" lang="en-US" smtClean="0"/>
              <a:t>8.</a:t>
            </a:r>
            <a:r>
              <a:rPr dirty="0" lang="en-US" smtClean="0">
                <a:latin typeface="Harlow Solid Italic" panose="04030604020F02020D02" pitchFamily="82" charset="0"/>
              </a:rPr>
              <a:t>Conclusion</a:t>
            </a:r>
            <a:br>
              <a:rPr dirty="0" lang="en-US" smtClean="0">
                <a:latin typeface="Harlow Solid Italic" panose="04030604020F02020D02" pitchFamily="82" charset="0"/>
              </a:rPr>
            </a:br>
            <a:r>
              <a:rPr dirty="0" lang="en-US">
                <a:latin typeface="Harlow Solid Italic" panose="04030604020F02020D02" pitchFamily="82" charset="0"/>
              </a:rPr>
              <a:t> </a:t>
            </a:r>
            <a:r>
              <a:rPr dirty="0" lang="en-US" smtClean="0">
                <a:latin typeface="Harlow Solid Italic" panose="04030604020F02020D02" pitchFamily="82" charset="0"/>
              </a:rPr>
              <a:t>         </a:t>
            </a:r>
            <a:endParaRPr dirty="0" lang="en-IN"/>
          </a:p>
        </p:txBody>
      </p:sp>
      <p:sp>
        <p:nvSpPr>
          <p:cNvPr id="1048618" name="Content Placeholder 2"/>
          <p:cNvSpPr>
            <a:spLocks noGrp="1"/>
          </p:cNvSpPr>
          <p:nvPr>
            <p:ph idx="1"/>
          </p:nvPr>
        </p:nvSpPr>
        <p:spPr>
          <a:xfrm>
            <a:off x="7263684" y="7920507"/>
            <a:ext cx="5758069" cy="1353453"/>
          </a:xfrm>
        </p:spPr>
        <p:txBody>
          <a:bodyPr/>
          <a:p>
            <a:endParaRPr dirty="0" lang="en-IN"/>
          </a:p>
        </p:txBody>
      </p:sp>
      <p:sp>
        <p:nvSpPr>
          <p:cNvPr id="1048619" name="Rectangle 3"/>
          <p:cNvSpPr/>
          <p:nvPr/>
        </p:nvSpPr>
        <p:spPr>
          <a:xfrm>
            <a:off x="744957" y="1691046"/>
            <a:ext cx="8358389" cy="1958341"/>
          </a:xfrm>
          <a:prstGeom prst="rect"/>
        </p:spPr>
        <p:txBody>
          <a:bodyPr wrap="square">
            <a:spAutoFit/>
          </a:bodyPr>
          <a:p>
            <a:pPr fontAlgn="ctr"/>
            <a:r>
              <a:rPr b="0" dirty="0" i="0" lang="en-US"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b="0" dirty="0" i="0" lang="en-US" smtClean="0">
              <a:solidFill>
                <a:srgbClr val="0B57D0"/>
              </a:solidFill>
              <a:effectLst/>
              <a:latin typeface="Google Sans"/>
            </a:endParaRPr>
          </a:p>
          <a:p>
            <a:r>
              <a:rPr b="0" dirty="0" i="0" lang="en-US" smtClean="0">
                <a:solidFill>
                  <a:srgbClr val="001D35"/>
                </a:solidFill>
                <a:effectLst/>
                <a:latin typeface="Google Sans"/>
              </a:rPr>
              <a:t/>
            </a:r>
            <a:br>
              <a:rPr b="0" dirty="0" i="0" lang="en-US" smtClean="0">
                <a:solidFill>
                  <a:srgbClr val="001D35"/>
                </a:solidFill>
                <a:effectLst/>
                <a:latin typeface="Google Sans"/>
              </a:rPr>
            </a:br>
            <a:r>
              <a:rPr b="0" dirty="0" i="0" lang="en-US" smtClean="0">
                <a:solidFill>
                  <a:srgbClr val="001D35"/>
                </a:solidFill>
                <a:effectLst/>
                <a:latin typeface="Google Sans"/>
              </a:rPr>
              <a:t>  </a:t>
            </a:r>
            <a:endParaRPr dirty="0" lang="en-IN"/>
          </a:p>
        </p:txBody>
      </p:sp>
      <p:pic>
        <p:nvPicPr>
          <p:cNvPr id="2097167" name=""/>
          <p:cNvPicPr>
            <a:picLocks/>
          </p:cNvPicPr>
          <p:nvPr/>
        </p:nvPicPr>
        <p:blipFill>
          <a:blip xmlns:r="http://schemas.openxmlformats.org/officeDocument/2006/relationships" r:embed="rId1"/>
          <a:stretch>
            <a:fillRect/>
          </a:stretch>
        </p:blipFill>
        <p:spPr>
          <a:xfrm rot="0">
            <a:off x="2586014" y="3209620"/>
            <a:ext cx="6636472" cy="374765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title"/>
          </p:nvPr>
        </p:nvSpPr>
        <p:spPr>
          <a:xfrm>
            <a:off x="1012184" y="2451277"/>
            <a:ext cx="8596668" cy="1979055"/>
          </a:xfrm>
        </p:spPr>
        <p:txBody>
          <a:bodyPr/>
          <a:p>
            <a:r>
              <a:rPr dirty="0" lang="en-US" smtClean="0">
                <a:solidFill>
                  <a:schemeClr val="tx1"/>
                </a:solidFill>
                <a:latin typeface="Algerian" panose="04020705040A02060702" pitchFamily="82" charset="0"/>
              </a:rPr>
              <a:t>INTERACTIVE DIGITAL PORTFOLIO USING FRONT AND END</a:t>
            </a:r>
            <a:r>
              <a:rPr dirty="0" lang="en-US" smtClean="0">
                <a:solidFill>
                  <a:schemeClr val="tx1"/>
                </a:solidFill>
              </a:rPr>
              <a:t> </a:t>
            </a:r>
            <a:r>
              <a:rPr dirty="0" lang="en-US" smtClean="0">
                <a:solidFill>
                  <a:schemeClr val="tx1"/>
                </a:solidFill>
                <a:latin typeface="Algerian" panose="04020705040A02060702" pitchFamily="82" charset="0"/>
              </a:rPr>
              <a:t>DEVELOPMENT</a:t>
            </a:r>
            <a:endParaRPr dirty="0" lang="en-IN">
              <a:solidFill>
                <a:schemeClr val="tx1"/>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itle 1"/>
          <p:cNvSpPr>
            <a:spLocks noGrp="1"/>
          </p:cNvSpPr>
          <p:nvPr>
            <p:ph type="title"/>
          </p:nvPr>
        </p:nvSpPr>
        <p:spPr>
          <a:xfrm>
            <a:off x="703092" y="635358"/>
            <a:ext cx="8596668" cy="1320800"/>
          </a:xfrm>
        </p:spPr>
        <p:txBody>
          <a:bodyPr/>
          <a:p>
            <a:r>
              <a:rPr dirty="0" lang="en-US" smtClean="0">
                <a:latin typeface="Algerian" panose="04020705040A02060702" pitchFamily="82" charset="0"/>
              </a:rPr>
              <a:t>AGENDA</a:t>
            </a:r>
            <a:endParaRPr dirty="0" lang="en-IN">
              <a:latin typeface="Algerian" panose="04020705040A02060702" pitchFamily="82" charset="0"/>
            </a:endParaRPr>
          </a:p>
        </p:txBody>
      </p:sp>
      <p:sp>
        <p:nvSpPr>
          <p:cNvPr id="1048601" name="Content Placeholder 2"/>
          <p:cNvSpPr>
            <a:spLocks noGrp="1"/>
          </p:cNvSpPr>
          <p:nvPr>
            <p:ph idx="1"/>
          </p:nvPr>
        </p:nvSpPr>
        <p:spPr>
          <a:xfrm>
            <a:off x="1128094" y="1735586"/>
            <a:ext cx="8596668" cy="3880773"/>
          </a:xfrm>
        </p:spPr>
        <p:txBody>
          <a:bodyPr/>
          <a:p>
            <a:r>
              <a:rPr dirty="0" sz="2000" lang="en-US" smtClean="0">
                <a:latin typeface="Constantia" panose="02030602050306030303" pitchFamily="18" charset="0"/>
              </a:rPr>
              <a:t>Problem Statement</a:t>
            </a:r>
          </a:p>
          <a:p>
            <a:r>
              <a:rPr dirty="0" sz="2000" lang="en-US" smtClean="0">
                <a:latin typeface="Constantia" panose="02030602050306030303" pitchFamily="18" charset="0"/>
              </a:rPr>
              <a:t>Project Overview</a:t>
            </a:r>
          </a:p>
          <a:p>
            <a:r>
              <a:rPr dirty="0" sz="2000" lang="en-US" smtClean="0">
                <a:latin typeface="Constantia" panose="02030602050306030303" pitchFamily="18" charset="0"/>
              </a:rPr>
              <a:t>End Users</a:t>
            </a:r>
          </a:p>
          <a:p>
            <a:r>
              <a:rPr dirty="0" sz="2000" lang="en-US" smtClean="0">
                <a:latin typeface="Constantia" panose="02030602050306030303" pitchFamily="18" charset="0"/>
              </a:rPr>
              <a:t>Tools And Technologies</a:t>
            </a:r>
          </a:p>
          <a:p>
            <a:r>
              <a:rPr dirty="0" sz="2000" lang="en-US" smtClean="0">
                <a:latin typeface="Constantia" panose="02030602050306030303" pitchFamily="18" charset="0"/>
              </a:rPr>
              <a:t>Portfolio Design And Layout</a:t>
            </a:r>
          </a:p>
          <a:p>
            <a:r>
              <a:rPr dirty="0" sz="2000" lang="en-US" smtClean="0">
                <a:latin typeface="Constantia" panose="02030602050306030303" pitchFamily="18" charset="0"/>
              </a:rPr>
              <a:t>Features  And  Functionality</a:t>
            </a:r>
          </a:p>
          <a:p>
            <a:r>
              <a:rPr dirty="0" sz="2000" lang="en-US" smtClean="0">
                <a:latin typeface="Constantia" panose="02030602050306030303" pitchFamily="18" charset="0"/>
              </a:rPr>
              <a:t>Results  And  Screenshot</a:t>
            </a:r>
          </a:p>
          <a:p>
            <a:r>
              <a:rPr dirty="0" sz="2000" lang="en-US" smtClean="0">
                <a:latin typeface="Constantia" panose="02030602050306030303" pitchFamily="18" charset="0"/>
              </a:rPr>
              <a:t>Conclusion</a:t>
            </a:r>
            <a:endParaRPr dirty="0" sz="2000" lang="en-IN">
              <a:latin typeface="Constantia" panose="020306020503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6" name=""/>
        <p:cNvGrpSpPr/>
        <p:nvPr/>
      </p:nvGrpSpPr>
      <p:grpSpPr>
        <a:xfrm>
          <a:off x="0" y="0"/>
          <a:ext cx="0" cy="0"/>
          <a:chOff x="0" y="0"/>
          <a:chExt cx="0" cy="0"/>
        </a:xfrm>
      </p:grpSpPr>
      <p:sp>
        <p:nvSpPr>
          <p:cNvPr id="1048602" name="Title 1"/>
          <p:cNvSpPr>
            <a:spLocks noGrp="1"/>
          </p:cNvSpPr>
          <p:nvPr>
            <p:ph type="title"/>
          </p:nvPr>
        </p:nvSpPr>
        <p:spPr>
          <a:xfrm>
            <a:off x="561425" y="377779"/>
            <a:ext cx="8595455" cy="2133601"/>
          </a:xfrm>
        </p:spPr>
        <p:txBody>
          <a:bodyPr>
            <a:normAutofit fontScale="91667"/>
          </a:bodyPr>
          <a:p>
            <a:r>
              <a:rPr dirty="0" sz="3200" lang="en-US" smtClean="0">
                <a:latin typeface="Harlow Solid Italic" panose="04030604020F02020D02" pitchFamily="82" charset="0"/>
              </a:rPr>
              <a:t>1.Problem Statement</a:t>
            </a:r>
            <a:br>
              <a:rPr dirty="0" sz="3200" lang="en-US" smtClean="0">
                <a:latin typeface="Harlow Solid Italic" panose="04030604020F02020D02" pitchFamily="82" charset="0"/>
              </a:rPr>
            </a:br>
            <a:r>
              <a:rPr dirty="0" sz="3200" lang="en-US">
                <a:latin typeface="Harlow Solid Italic" panose="04030604020F02020D02" pitchFamily="82" charset="0"/>
              </a:rPr>
              <a:t> </a:t>
            </a:r>
            <a:r>
              <a:rPr dirty="0" sz="3200" lang="en-US" smtClean="0">
                <a:latin typeface="Harlow Solid Italic" panose="04030604020F02020D02" pitchFamily="82" charset="0"/>
              </a:rPr>
              <a:t>    </a:t>
            </a:r>
            <a:r>
              <a:rPr dirty="0" sz="2400" lang="en-US" smtClean="0">
                <a:solidFill>
                  <a:schemeClr val="tx1"/>
                </a:solidFill>
                <a:latin typeface="Modern No. 20" panose="02070704070505020303" pitchFamily="18" charset="0"/>
              </a:rPr>
              <a:t>A Problem Statement  explain the challenge you face with your work, which can affect your  operations launching new products, or improving existing ones.it shows the gap between the current state and the desired state of a process, product or service. </a:t>
            </a:r>
            <a:endParaRPr dirty="0" sz="2400" lang="en-IN">
              <a:solidFill>
                <a:schemeClr val="tx1"/>
              </a:solidFill>
              <a:latin typeface="Modern No. 20" panose="02070704070505020303" pitchFamily="18" charset="0"/>
            </a:endParaRPr>
          </a:p>
        </p:txBody>
      </p:sp>
      <p:pic>
        <p:nvPicPr>
          <p:cNvPr id="2097160" name=""/>
          <p:cNvPicPr>
            <a:picLocks/>
          </p:cNvPicPr>
          <p:nvPr/>
        </p:nvPicPr>
        <p:blipFill>
          <a:blip xmlns:r="http://schemas.openxmlformats.org/officeDocument/2006/relationships" r:embed="rId1"/>
          <a:stretch>
            <a:fillRect/>
          </a:stretch>
        </p:blipFill>
        <p:spPr>
          <a:xfrm rot="0">
            <a:off x="1454582" y="2653360"/>
            <a:ext cx="7484546" cy="420463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title"/>
          </p:nvPr>
        </p:nvSpPr>
        <p:spPr>
          <a:xfrm>
            <a:off x="434880" y="363682"/>
            <a:ext cx="8527395" cy="2549239"/>
          </a:xfrm>
        </p:spPr>
        <p:txBody>
          <a:bodyPr>
            <a:normAutofit fontScale="90000"/>
          </a:bodyPr>
          <a:p>
            <a:pPr fontAlgn="ctr"/>
            <a:r>
              <a:rPr dirty="0" lang="en-US" smtClean="0">
                <a:latin typeface="Harlow Solid Italic" panose="04030604020F02020D02" pitchFamily="82" charset="0"/>
              </a:rPr>
              <a:t>2.Project overview</a:t>
            </a:r>
            <a:br>
              <a:rPr dirty="0" lang="en-US" smtClean="0">
                <a:latin typeface="Harlow Solid Italic" panose="04030604020F02020D02" pitchFamily="82" charset="0"/>
              </a:rPr>
            </a:br>
            <a:r>
              <a:rPr dirty="0" lang="en-US" smtClean="0">
                <a:latin typeface="Modern No. 20" panose="02070704070505020303" pitchFamily="18" charset="0"/>
              </a:rPr>
              <a:t>     </a:t>
            </a:r>
            <a:r>
              <a:rPr dirty="0" sz="2200" lang="en-US" smtClean="0">
                <a:solidFill>
                  <a:schemeClr val="tx1"/>
                </a:solidFill>
                <a:latin typeface="Modern No. 20" panose="02070704070505020303" pitchFamily="18" charset="0"/>
              </a:rPr>
              <a:t>A summary </a:t>
            </a:r>
            <a:r>
              <a:rPr dirty="0" sz="2200" lang="en-US">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dirty="0" sz="2200" lang="en-US" smtClean="0">
                <a:solidFill>
                  <a:schemeClr val="tx1"/>
                </a:solidFill>
                <a:latin typeface="Modern No. 20" panose="02070704070505020303" pitchFamily="18" charset="0"/>
              </a:rPr>
              <a:t>project </a:t>
            </a:r>
            <a:r>
              <a:rPr dirty="0" sz="2200" lang="en-US">
                <a:solidFill>
                  <a:schemeClr val="tx1"/>
                </a:solidFill>
                <a:latin typeface="Modern No. 20" panose="02070704070505020303" pitchFamily="18" charset="0"/>
              </a:rPr>
              <a:t>initiation phase to gain support </a:t>
            </a:r>
            <a:r>
              <a:rPr dirty="0" sz="2200" lang="en-US" err="1" smtClean="0">
                <a:solidFill>
                  <a:schemeClr val="tx1"/>
                </a:solidFill>
                <a:latin typeface="Modern No. 20" panose="02070704070505020303" pitchFamily="18" charset="0"/>
              </a:rPr>
              <a:t>andoutcomes</a:t>
            </a:r>
            <a:r>
              <a:rPr dirty="0" sz="2200" lang="en-US">
                <a:solidFill>
                  <a:schemeClr val="tx1"/>
                </a:solidFill>
                <a:latin typeface="Modern No. 20" panose="02070704070505020303" pitchFamily="18" charset="0"/>
              </a:rPr>
              <a:t> </a:t>
            </a:r>
            <a:r>
              <a:rPr dirty="0" sz="2200" lang="en-US">
                <a:solidFill>
                  <a:schemeClr val="tx1"/>
                </a:solidFill>
                <a:latin typeface="Modern No. 20" panose="02070704070505020303" pitchFamily="18" charset="0"/>
              </a:rPr>
              <a:t/>
            </a:r>
            <a:br>
              <a:rPr dirty="0" sz="2200" lang="en-US">
                <a:solidFill>
                  <a:schemeClr val="tx1"/>
                </a:solidFill>
                <a:latin typeface="Modern No. 20" panose="02070704070505020303" pitchFamily="18" charset="0"/>
              </a:rPr>
            </a:br>
            <a:r>
              <a:rPr dirty="0" sz="2000" lang="en-US">
                <a:latin typeface="Modern No. 20" panose="02070704070505020303" pitchFamily="18" charset="0"/>
              </a:rPr>
              <a:t/>
            </a:r>
            <a:br>
              <a:rPr dirty="0" sz="2000" lang="en-US">
                <a:latin typeface="Modern No. 20" panose="02070704070505020303" pitchFamily="18" charset="0"/>
              </a:rPr>
            </a:br>
            <a:endParaRPr dirty="0" sz="2000" lang="en-IN">
              <a:latin typeface="Modern No. 20" panose="02070704070505020303" pitchFamily="18" charset="0"/>
            </a:endParaRPr>
          </a:p>
        </p:txBody>
      </p:sp>
      <p:pic>
        <p:nvPicPr>
          <p:cNvPr id="2097161" name=""/>
          <p:cNvPicPr>
            <a:picLocks/>
          </p:cNvPicPr>
          <p:nvPr/>
        </p:nvPicPr>
        <p:blipFill>
          <a:blip xmlns:r="http://schemas.openxmlformats.org/officeDocument/2006/relationships" r:embed="rId1"/>
          <a:stretch>
            <a:fillRect/>
          </a:stretch>
        </p:blipFill>
        <p:spPr>
          <a:xfrm rot="0">
            <a:off x="2341590" y="2912920"/>
            <a:ext cx="7777250" cy="398755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432636" y="429295"/>
            <a:ext cx="8596668" cy="1320800"/>
          </a:xfrm>
        </p:spPr>
        <p:txBody>
          <a:bodyPr>
            <a:normAutofit/>
          </a:bodyPr>
          <a:p>
            <a:r>
              <a:rPr dirty="0" lang="en-US" smtClean="0">
                <a:latin typeface="Harlow Solid Italic" panose="04030604020F02020D02" pitchFamily="82" charset="0"/>
              </a:rPr>
              <a:t>3.End users</a:t>
            </a:r>
            <a:endParaRPr dirty="0" lang="en-IN">
              <a:latin typeface="Harlow Solid Italic" panose="04030604020F02020D02" pitchFamily="82" charset="0"/>
            </a:endParaRPr>
          </a:p>
        </p:txBody>
      </p:sp>
      <p:sp>
        <p:nvSpPr>
          <p:cNvPr id="1048606" name="Rectangle 3"/>
          <p:cNvSpPr/>
          <p:nvPr/>
        </p:nvSpPr>
        <p:spPr>
          <a:xfrm>
            <a:off x="1004552" y="1242263"/>
            <a:ext cx="7804597" cy="1015663"/>
          </a:xfrm>
          <a:prstGeom prst="rect"/>
        </p:spPr>
        <p:txBody>
          <a:bodyPr wrap="square">
            <a:spAutoFit/>
          </a:bodyPr>
          <a:p>
            <a:r>
              <a:rPr b="0" dirty="0" sz="2000" i="0" lang="en-US"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b="0" dirty="0" i="0" lang="en-US" smtClean="0">
                <a:solidFill>
                  <a:srgbClr val="111111"/>
                </a:solidFill>
                <a:effectLst/>
                <a:latin typeface="Constantia" panose="02030602050306030303" pitchFamily="18" charset="0"/>
              </a:rPr>
              <a:t>.</a:t>
            </a:r>
          </a:p>
        </p:txBody>
      </p:sp>
      <p:pic>
        <p:nvPicPr>
          <p:cNvPr id="2097162" name=""/>
          <p:cNvPicPr>
            <a:picLocks/>
          </p:cNvPicPr>
          <p:nvPr/>
        </p:nvPicPr>
        <p:blipFill>
          <a:blip xmlns:r="http://schemas.openxmlformats.org/officeDocument/2006/relationships" r:embed="rId1"/>
          <a:stretch>
            <a:fillRect/>
          </a:stretch>
        </p:blipFill>
        <p:spPr>
          <a:xfrm rot="0">
            <a:off x="1559360" y="2257926"/>
            <a:ext cx="7867282" cy="429917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a:xfrm>
            <a:off x="677334" y="609600"/>
            <a:ext cx="8596668" cy="2584362"/>
          </a:xfrm>
        </p:spPr>
        <p:txBody>
          <a:bodyPr/>
          <a:p>
            <a:r>
              <a:rPr dirty="0" lang="en-US" smtClean="0">
                <a:latin typeface="Harlow Solid Italic" panose="04030604020F02020D02" pitchFamily="82" charset="0"/>
              </a:rPr>
              <a:t>4.Tools and technologies</a:t>
            </a:r>
            <a:endParaRPr dirty="0" lang="en-IN">
              <a:latin typeface="Harlow Solid Italic" panose="04030604020F02020D02" pitchFamily="82" charset="0"/>
            </a:endParaRPr>
          </a:p>
        </p:txBody>
      </p:sp>
      <p:sp>
        <p:nvSpPr>
          <p:cNvPr id="1048608" name="Rectangle 3"/>
          <p:cNvSpPr/>
          <p:nvPr/>
        </p:nvSpPr>
        <p:spPr>
          <a:xfrm>
            <a:off x="1026016" y="1302586"/>
            <a:ext cx="8247985" cy="1631216"/>
          </a:xfrm>
          <a:prstGeom prst="rect"/>
        </p:spPr>
        <p:txBody>
          <a:bodyPr wrap="square">
            <a:spAutoFit/>
          </a:bodyPr>
          <a:p>
            <a:r>
              <a:rPr b="0" dirty="0" sz="2000" i="0" lang="en-US" smtClean="0">
                <a:solidFill>
                  <a:srgbClr val="001D35"/>
                </a:solidFill>
                <a:effectLst/>
                <a:latin typeface="Modern No. 20" panose="02070704070505020303" pitchFamily="18" charset="0"/>
              </a:rPr>
              <a:t>       the knowledge, processes, systems, and </a:t>
            </a:r>
            <a:r>
              <a:rPr b="0" dirty="0" sz="2000" i="0" lang="en-US" err="1" smtClean="0">
                <a:solidFill>
                  <a:srgbClr val="001D35"/>
                </a:solidFill>
                <a:effectLst/>
                <a:latin typeface="Modern No. 20" panose="02070704070505020303" pitchFamily="18" charset="0"/>
              </a:rPr>
              <a:t>applica</a:t>
            </a:r>
            <a:r>
              <a:rPr b="0" dirty="0" sz="2000" i="0" lang="en-US" err="1" smtClean="0">
                <a:solidFill>
                  <a:srgbClr val="001D35"/>
                </a:solidFill>
                <a:effectLst/>
                <a:latin typeface="Modern No. 20" panose="02070704070505020303" pitchFamily="18" charset="0"/>
              </a:rPr>
              <a:t>a</a:t>
            </a:r>
            <a:r>
              <a:rPr b="0" dirty="0" sz="2000" i="0" lang="en-US"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b="0" dirty="0" sz="2000" i="0" lang="en-US" err="1" smtClean="0">
                <a:solidFill>
                  <a:srgbClr val="001D35"/>
                </a:solidFill>
                <a:effectLst/>
                <a:latin typeface="Modern No. 20" panose="02070704070505020303" pitchFamily="18" charset="0"/>
              </a:rPr>
              <a:t>tions</a:t>
            </a:r>
            <a:r>
              <a:rPr b="0" dirty="0" sz="2000" i="0" lang="en-US"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dirty="0" sz="2000" lang="en-IN">
              <a:latin typeface="Modern No. 20" panose="02070704070505020303" pitchFamily="18" charset="0"/>
            </a:endParaRPr>
          </a:p>
        </p:txBody>
      </p:sp>
      <p:pic>
        <p:nvPicPr>
          <p:cNvPr id="2097163" name=""/>
          <p:cNvPicPr>
            <a:picLocks/>
          </p:cNvPicPr>
          <p:nvPr/>
        </p:nvPicPr>
        <p:blipFill>
          <a:blip xmlns:r="http://schemas.openxmlformats.org/officeDocument/2006/relationships" r:embed="rId1"/>
          <a:stretch>
            <a:fillRect/>
          </a:stretch>
        </p:blipFill>
        <p:spPr>
          <a:xfrm rot="0">
            <a:off x="3048002" y="2933801"/>
            <a:ext cx="6806012" cy="372305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title"/>
          </p:nvPr>
        </p:nvSpPr>
        <p:spPr>
          <a:xfrm>
            <a:off x="677334" y="609600"/>
            <a:ext cx="8596668" cy="2404056"/>
          </a:xfrm>
        </p:spPr>
        <p:txBody>
          <a:bodyPr/>
          <a:p>
            <a:r>
              <a:rPr dirty="0" lang="en-US" smtClean="0">
                <a:latin typeface="Harlow Solid Italic" panose="04030604020F02020D02" pitchFamily="82" charset="0"/>
              </a:rPr>
              <a:t>5.Portfolio Design and layout</a:t>
            </a:r>
            <a:endParaRPr dirty="0" lang="en-IN">
              <a:latin typeface="Harlow Solid Italic" panose="04030604020F02020D02" pitchFamily="82" charset="0"/>
            </a:endParaRPr>
          </a:p>
        </p:txBody>
      </p:sp>
      <p:sp>
        <p:nvSpPr>
          <p:cNvPr id="1048610" name="Rectangle 3"/>
          <p:cNvSpPr/>
          <p:nvPr/>
        </p:nvSpPr>
        <p:spPr>
          <a:xfrm>
            <a:off x="934911" y="1382440"/>
            <a:ext cx="8339091" cy="1631216"/>
          </a:xfrm>
          <a:prstGeom prst="rect"/>
        </p:spPr>
        <p:txBody>
          <a:bodyPr wrap="square">
            <a:spAutoFit/>
          </a:bodyPr>
          <a:p>
            <a:r>
              <a:rPr b="0" dirty="0" sz="2000" i="0" lang="en-US" smtClean="0">
                <a:solidFill>
                  <a:srgbClr val="001D35"/>
                </a:solidFill>
                <a:effectLst/>
                <a:latin typeface="Modern No. 20" panose="02070704070505020303" pitchFamily="18" charset="0"/>
              </a:rPr>
              <a:t>         Portfolio </a:t>
            </a:r>
            <a:r>
              <a:rPr b="1" dirty="0" sz="2000" i="0" lang="en-US" smtClean="0">
                <a:solidFill>
                  <a:srgbClr val="001D35"/>
                </a:solidFill>
                <a:effectLst/>
                <a:latin typeface="Modern No. 20" panose="02070704070505020303" pitchFamily="18" charset="0"/>
              </a:rPr>
              <a:t>design</a:t>
            </a:r>
            <a:r>
              <a:rPr b="0" dirty="0" sz="2000" i="0" lang="en-US" smtClean="0">
                <a:solidFill>
                  <a:srgbClr val="001D35"/>
                </a:solidFill>
                <a:effectLst/>
                <a:latin typeface="Modern No. 20" panose="02070704070505020303" pitchFamily="18" charset="0"/>
              </a:rPr>
              <a:t> refers to the overarching visual style, branding, and storytelling of your professional presentation, while the </a:t>
            </a:r>
            <a:r>
              <a:rPr b="1" dirty="0" sz="2000" i="0" lang="en-US" smtClean="0">
                <a:solidFill>
                  <a:srgbClr val="001D35"/>
                </a:solidFill>
                <a:effectLst/>
                <a:latin typeface="Modern No. 20" panose="02070704070505020303" pitchFamily="18" charset="0"/>
              </a:rPr>
              <a:t>layout</a:t>
            </a:r>
            <a:r>
              <a:rPr b="0" dirty="0" sz="2000" i="0" lang="en-US"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dirty="0" sz="2000" lang="en-IN">
              <a:latin typeface="Modern No. 20" panose="02070704070505020303" pitchFamily="18" charset="0"/>
            </a:endParaRPr>
          </a:p>
        </p:txBody>
      </p:sp>
      <p:pic>
        <p:nvPicPr>
          <p:cNvPr id="2097164" name=""/>
          <p:cNvPicPr>
            <a:picLocks/>
          </p:cNvPicPr>
          <p:nvPr/>
        </p:nvPicPr>
        <p:blipFill>
          <a:blip xmlns:r="http://schemas.openxmlformats.org/officeDocument/2006/relationships" r:embed="rId1"/>
          <a:stretch>
            <a:fillRect/>
          </a:stretch>
        </p:blipFill>
        <p:spPr>
          <a:xfrm rot="0">
            <a:off x="3356416" y="3013655"/>
            <a:ext cx="6223972" cy="387328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1" name=""/>
        <p:cNvGrpSpPr/>
        <p:nvPr/>
      </p:nvGrpSpPr>
      <p:grpSpPr>
        <a:xfrm>
          <a:off x="0" y="0"/>
          <a:ext cx="0" cy="0"/>
          <a:chOff x="0" y="0"/>
          <a:chExt cx="0" cy="0"/>
        </a:xfrm>
      </p:grpSpPr>
      <p:sp>
        <p:nvSpPr>
          <p:cNvPr id="1048611" name="Title 1"/>
          <p:cNvSpPr>
            <a:spLocks noGrp="1"/>
          </p:cNvSpPr>
          <p:nvPr>
            <p:ph type="title"/>
          </p:nvPr>
        </p:nvSpPr>
        <p:spPr>
          <a:xfrm>
            <a:off x="677334" y="609600"/>
            <a:ext cx="8596668" cy="2275268"/>
          </a:xfrm>
        </p:spPr>
        <p:txBody>
          <a:bodyPr/>
          <a:p>
            <a:r>
              <a:rPr dirty="0" lang="en-US" smtClean="0">
                <a:latin typeface="Harlow Solid Italic" panose="04030604020F02020D02" pitchFamily="82" charset="0"/>
              </a:rPr>
              <a:t>6.Features and Functionality</a:t>
            </a:r>
            <a:endParaRPr dirty="0" lang="en-IN">
              <a:latin typeface="Harlow Solid Italic" panose="04030604020F02020D02" pitchFamily="82" charset="0"/>
            </a:endParaRPr>
          </a:p>
        </p:txBody>
      </p:sp>
      <p:sp>
        <p:nvSpPr>
          <p:cNvPr id="1048612" name="Rectangle 3"/>
          <p:cNvSpPr/>
          <p:nvPr/>
        </p:nvSpPr>
        <p:spPr>
          <a:xfrm>
            <a:off x="722430" y="1639908"/>
            <a:ext cx="8551572" cy="1615440"/>
          </a:xfrm>
          <a:prstGeom prst="rect"/>
        </p:spPr>
        <p:txBody>
          <a:bodyPr wrap="square">
            <a:spAutoFit/>
          </a:bodyPr>
          <a:p>
            <a:r>
              <a:rPr b="0" dirty="0" i="0" lang="en-US" smtClean="0">
                <a:solidFill>
                  <a:srgbClr val="001D35"/>
                </a:solidFill>
                <a:effectLst/>
                <a:latin typeface="Google Sans"/>
              </a:rPr>
              <a:t>        </a:t>
            </a:r>
            <a:r>
              <a:rPr b="0" dirty="0" sz="2000" i="0" lang="en-US"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b="0" dirty="0" sz="2000" i="0" lang="en-US" err="1" smtClean="0">
                <a:solidFill>
                  <a:srgbClr val="001D35"/>
                </a:solidFill>
                <a:effectLst/>
                <a:latin typeface="Modern No. 20" panose="02070704070505020303" pitchFamily="18" charset="0"/>
              </a:rPr>
              <a:t>service</a:t>
            </a:r>
            <a:r>
              <a:rPr b="0" dirty="0" sz="2000" i="0" lang="en-US" err="1" smtClean="0">
                <a:solidFill>
                  <a:srgbClr val="001D35"/>
                </a:solidFill>
                <a:effectLst/>
                <a:latin typeface="Modern No. 20" panose="02070704070505020303" pitchFamily="18" charset="0"/>
              </a:rPr>
              <a:t>fulfill</a:t>
            </a:r>
            <a:r>
              <a:rPr b="0" dirty="0" sz="2000" i="0" lang="en-US" smtClean="0">
                <a:solidFill>
                  <a:srgbClr val="001D35"/>
                </a:solidFill>
                <a:effectLst/>
                <a:latin typeface="Modern No. 20" panose="02070704070505020303" pitchFamily="18" charset="0"/>
              </a:rPr>
              <a:t> user needs and provide </a:t>
            </a:r>
            <a:r>
              <a:rPr b="0" dirty="0" sz="2000" i="0" lang="en-US" smtClean="0">
                <a:solidFill>
                  <a:srgbClr val="001D35"/>
                </a:solidFill>
                <a:effectLst/>
                <a:latin typeface="Modern No. 20" panose="02070704070505020303" pitchFamily="18" charset="0"/>
              </a:rPr>
              <a:t>, including how well it performs its tasks to value</a:t>
            </a:r>
            <a:r>
              <a:rPr b="0" dirty="0" i="0" lang="en-US" smtClean="0">
                <a:solidFill>
                  <a:srgbClr val="001D35"/>
                </a:solidFill>
                <a:effectLst/>
                <a:latin typeface="Google Sans"/>
              </a:rPr>
              <a:t>. </a:t>
            </a:r>
            <a:endParaRPr dirty="0" lang="en-IN"/>
          </a:p>
        </p:txBody>
      </p:sp>
      <p:pic>
        <p:nvPicPr>
          <p:cNvPr id="2097165" name=""/>
          <p:cNvPicPr>
            <a:picLocks/>
          </p:cNvPicPr>
          <p:nvPr/>
        </p:nvPicPr>
        <p:blipFill>
          <a:blip xmlns:r="http://schemas.openxmlformats.org/officeDocument/2006/relationships" r:embed="rId1"/>
          <a:stretch>
            <a:fillRect/>
          </a:stretch>
        </p:blipFill>
        <p:spPr>
          <a:xfrm rot="0">
            <a:off x="3270321" y="3255348"/>
            <a:ext cx="6003680" cy="3479724"/>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   Akila.s REGISTER  : 2422K1737 NM ID       :  DEGREE    : B.SC.C COLLEGE  :</dc:title>
  <dc:creator>Admin</dc:creator>
  <cp:lastModifiedBy>Admin</cp:lastModifiedBy>
  <dcterms:created xsi:type="dcterms:W3CDTF">2025-08-27T06:15:14Z</dcterms:created>
  <dcterms:modified xsi:type="dcterms:W3CDTF">2025-08-30T06:56:18Z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2a8d2a26b5014027aef6259c869c1b27</vt:lpwstr>
  </property>
</Properties>
</file>