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</a:t>
            </a:r>
            <a:r>
              <a:rPr lang="en-US" sz="2400" err="1"/>
              <a:t>Priyadharshini</a:t>
            </a:r>
            <a:r>
              <a:rPr lang="en-US" sz="2400"/>
              <a:t>.A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US" altLang="en-GB" sz="2400" dirty="0"/>
              <a:t>122202403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bhaktavatsalam memorial college for women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</cp:revision>
  <dcterms:created xsi:type="dcterms:W3CDTF">2024-03-29T04:07:22Z</dcterms:created>
  <dcterms:modified xsi:type="dcterms:W3CDTF">2024-09-07T17:09:35Z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