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0" r:id="rId11"/>
    <p:sldId id="258" r:id="rId12"/>
    <p:sldId id="259" r:id="rId13"/>
    <p:sldId id="260" r:id="rId14"/>
    <p:sldId id="261" r:id="rId15"/>
    <p:sldId id="262" r:id="rId16"/>
    <p:sldId id="264" r:id="rId17"/>
    <p:sldId id="269" r:id="rId18"/>
    <p:sldId id="263" r:id="rId19"/>
    <p:sldId id="26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300" y="3155156"/>
            <a:ext cx="9517858" cy="23202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V.B.Priyadharshini 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</a:t>
            </a:r>
            <a:r>
              <a:rPr lang="en-IN" sz="2400" dirty="0"/>
              <a:t>NMID: asunm 1737222411305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B.sc computer science 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IN" sz="2400" dirty="0"/>
              <a:t>UNIVERSITY Vivekananda vision art’s &amp;science college / university of madras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12D1A-1D7F-B846-16CF-47FB25B0B402}"/>
              </a:ext>
            </a:extLst>
          </p:cNvPr>
          <p:cNvSpPr txBox="1"/>
          <p:nvPr/>
        </p:nvSpPr>
        <p:spPr>
          <a:xfrm flipV="1">
            <a:off x="3092053" y="3007278"/>
            <a:ext cx="7302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>
                <a:solidFill>
                  <a:srgbClr val="2A2A2A"/>
                </a:solidFill>
                <a:effectLst/>
                <a:latin typeface="Segoe UI Bold"/>
              </a:rPr>
              <a:t>438465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3FC7-4F42-8166-5C0C-9B59FC3E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9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14</a:t>
            </a:fld>
            <a:endParaRPr spc="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15</a:t>
            </a:fld>
            <a:endParaRPr spc="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2776" y="2769795"/>
            <a:ext cx="2236528" cy="56998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postfolio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0" y="95849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B8D7-553C-5C7C-B8D0-F240D10C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7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F4BB-3541-AE26-22A8-46E6D0C3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CC67-F54B-C8AC-2758-D471BA6D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2A79-6021-7EB3-E585-AC3CA03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1661-B2B3-788A-E6BB-BAEF1A7B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6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EAE4-9298-B526-38F2-C1EDD97D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9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2E7E-E89E-AFF1-7FC9-D9D1A0DA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6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Digital Portfolio  </vt:lpstr>
      <vt:lpstr>PROJECT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Priyadharshini V. B</cp:lastModifiedBy>
  <cp:revision>23</cp:revision>
  <dcterms:created xsi:type="dcterms:W3CDTF">2024-03-29T15:07:22Z</dcterms:created>
  <dcterms:modified xsi:type="dcterms:W3CDTF">2025-09-13T12:47:13Z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