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4" autoAdjust="0"/>
    <p:restoredTop sz="94364" autoAdjust="0"/>
  </p:normalViewPr>
  <p:slideViewPr>
    <p:cSldViewPr>
      <p:cViewPr varScale="1">
        <p:scale>
          <a:sx n="67" d="100"/>
          <a:sy n="67" d="100"/>
        </p:scale>
        <p:origin x="48" y="6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NAME: </a:t>
            </a:r>
            <a:r>
              <a:rPr lang="en-US" sz="2400" b="1" dirty="0" err="1" smtClean="0"/>
              <a:t>Priyadharshini</a:t>
            </a:r>
            <a:r>
              <a:rPr lang="en-US" sz="2400" b="1" dirty="0" smtClean="0"/>
              <a:t> C.N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222403085 </a:t>
            </a:r>
            <a:r>
              <a:rPr lang="en-US" sz="2400" b="1" dirty="0" smtClean="0"/>
              <a:t>and </a:t>
            </a:r>
            <a:r>
              <a:rPr lang="en-US" sz="2400" b="1" dirty="0" smtClean="0"/>
              <a:t>autunm1872422125</a:t>
            </a:r>
            <a:endParaRPr lang="en-US" sz="2400" b="1" dirty="0" smtClean="0"/>
          </a:p>
          <a:p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/>
              <a:t>C</a:t>
            </a:r>
            <a:r>
              <a:rPr lang="en-US" sz="2400" b="1" dirty="0" smtClean="0"/>
              <a:t>omputer </a:t>
            </a:r>
            <a:r>
              <a:rPr lang="en-US" sz="2400" b="1" dirty="0" smtClean="0"/>
              <a:t>Science with Data Science</a:t>
            </a:r>
          </a:p>
          <a:p>
            <a:endParaRPr lang="en-US" sz="2400" b="1" dirty="0"/>
          </a:p>
          <a:p>
            <a:r>
              <a:rPr lang="en-US" sz="2400" b="1" dirty="0" smtClean="0"/>
              <a:t>COLLEGE: Sri Ram College of Arts and Science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44000" y="3275112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3048000"/>
            <a:ext cx="62484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472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34</cp:revision>
  <dcterms:created xsi:type="dcterms:W3CDTF">2024-03-29T15:07:22Z</dcterms:created>
  <dcterms:modified xsi:type="dcterms:W3CDTF">2025-09-12T11:11:36Z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