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DHARSHINI" userId="cf3b7c404de01ad7" providerId="LiveId" clId="{AEC6A687-F18B-45B9-8A21-A997CDFC7663}"/>
    <pc:docChg chg="modSld">
      <pc:chgData name="PRIYA DHARSHINI" userId="cf3b7c404de01ad7" providerId="LiveId" clId="{AEC6A687-F18B-45B9-8A21-A997CDFC7663}" dt="2023-09-29T18:27:26.511" v="6" actId="255"/>
      <pc:docMkLst>
        <pc:docMk/>
      </pc:docMkLst>
      <pc:sldChg chg="modSp mod">
        <pc:chgData name="PRIYA DHARSHINI" userId="cf3b7c404de01ad7" providerId="LiveId" clId="{AEC6A687-F18B-45B9-8A21-A997CDFC7663}" dt="2023-09-29T18:27:26.511" v="6" actId="255"/>
        <pc:sldMkLst>
          <pc:docMk/>
          <pc:sldMk cId="360323246" sldId="257"/>
        </pc:sldMkLst>
        <pc:spChg chg="mod">
          <ac:chgData name="PRIYA DHARSHINI" userId="cf3b7c404de01ad7" providerId="LiveId" clId="{AEC6A687-F18B-45B9-8A21-A997CDFC7663}" dt="2023-09-29T18:27:26.511" v="6" actId="255"/>
          <ac:spMkLst>
            <pc:docMk/>
            <pc:sldMk cId="360323246" sldId="257"/>
            <ac:spMk id="2" creationId="{9D169DD6-0408-F410-43DA-25A6C722E8FE}"/>
          </ac:spMkLst>
        </pc:spChg>
        <pc:spChg chg="mod">
          <ac:chgData name="PRIYA DHARSHINI" userId="cf3b7c404de01ad7" providerId="LiveId" clId="{AEC6A687-F18B-45B9-8A21-A997CDFC7663}" dt="2023-09-29T18:27:18.568" v="5" actId="255"/>
          <ac:spMkLst>
            <pc:docMk/>
            <pc:sldMk cId="360323246" sldId="257"/>
            <ac:spMk id="3" creationId="{E70D2DB5-FD46-B150-FC0E-AF8483E75A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ankharwal.medium.com/what-is-customer-segmentation-96b88cd70c0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19C1-AFB6-9CA5-885F-DD6C52C6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F73E1-40C8-27BF-4FD6-349753216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199" y="3879273"/>
            <a:ext cx="3131127" cy="2410691"/>
          </a:xfrm>
        </p:spPr>
        <p:txBody>
          <a:bodyPr>
            <a:normAutofit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  </a:t>
            </a:r>
            <a:r>
              <a:rPr lang="en-US" b="1" dirty="0" err="1"/>
              <a:t>Priyadharshini.E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Keerthana.S</a:t>
            </a:r>
            <a:endParaRPr lang="en-US" b="1" dirty="0"/>
          </a:p>
          <a:p>
            <a:r>
              <a:rPr lang="en-US" b="1" dirty="0"/>
              <a:t>  Dharsniritika.KG</a:t>
            </a:r>
          </a:p>
          <a:p>
            <a:r>
              <a:rPr lang="en-US" b="1" dirty="0"/>
              <a:t>  </a:t>
            </a:r>
            <a:r>
              <a:rPr lang="en-US" b="1" dirty="0" err="1"/>
              <a:t>Gayathri.B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33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9DD6-0408-F410-43DA-25A6C722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2DB5-FD46-B150-FC0E-AF8483E7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6310745" cy="2606040"/>
          </a:xfrm>
        </p:spPr>
        <p:txBody>
          <a:bodyPr/>
          <a:lstStyle/>
          <a:p>
            <a:r>
              <a:rPr lang="en-US" sz="3200" dirty="0"/>
              <a:t>Introduction.</a:t>
            </a:r>
          </a:p>
          <a:p>
            <a:r>
              <a:rPr lang="en-US" sz="3200" dirty="0"/>
              <a:t>Data Science Process.</a:t>
            </a:r>
          </a:p>
          <a:p>
            <a:r>
              <a:rPr lang="en-US" sz="3200" dirty="0"/>
              <a:t>Need of Data Science.</a:t>
            </a:r>
          </a:p>
          <a:p>
            <a:r>
              <a:rPr lang="en-US" sz="3200" b="0" i="0" dirty="0">
                <a:effectLst/>
                <a:latin typeface="Roboto" panose="02000000000000000000" pitchFamily="2" charset="0"/>
              </a:rPr>
              <a:t>Data Collection.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6182-344A-B273-49E6-C1EA84AB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618" y="117859"/>
            <a:ext cx="8610600" cy="1293028"/>
          </a:xfrm>
        </p:spPr>
        <p:txBody>
          <a:bodyPr/>
          <a:lstStyle/>
          <a:p>
            <a:r>
              <a:rPr lang="en-US" dirty="0"/>
              <a:t>Introduction.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F0576-9EA5-3328-20BB-FB777079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0" y="1410887"/>
            <a:ext cx="6510414" cy="5005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6BA31-4133-276D-2F5B-4132E2C4168E}"/>
              </a:ext>
            </a:extLst>
          </p:cNvPr>
          <p:cNvSpPr txBox="1"/>
          <p:nvPr/>
        </p:nvSpPr>
        <p:spPr>
          <a:xfrm>
            <a:off x="7103918" y="1593273"/>
            <a:ext cx="4305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Customer segmentation is a marketing concept used by businesses to divide their customer base into distinct groups based on their common characteristics</a:t>
            </a:r>
            <a:r>
              <a:rPr lang="en-US" b="0" i="0" dirty="0">
                <a:effectLst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It helps companies better understand their customers and enables them to tailor marketing strategies, products, and services to meet the specific needs and preferences of each customer segment</a:t>
            </a:r>
            <a:r>
              <a:rPr lang="en-US" baseline="300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analyzing customer data such as demographics, shopping behavior, and browsing history, companies can segment their customers</a:t>
            </a:r>
            <a:r>
              <a:rPr lang="en-US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6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7B4883-5B34-8B45-84FF-9D199E50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71055"/>
            <a:ext cx="12191999" cy="6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04604-B8D2-7AD6-2D1D-4B4C485985B8}"/>
              </a:ext>
            </a:extLst>
          </p:cNvPr>
          <p:cNvSpPr txBox="1"/>
          <p:nvPr/>
        </p:nvSpPr>
        <p:spPr>
          <a:xfrm>
            <a:off x="7716981" y="484909"/>
            <a:ext cx="447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Needs of Data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D224D-4A3C-3C88-9785-B27B758B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90675"/>
            <a:ext cx="443865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F5559-580C-DFEF-067D-344972109828}"/>
              </a:ext>
            </a:extLst>
          </p:cNvPr>
          <p:cNvSpPr txBox="1"/>
          <p:nvPr/>
        </p:nvSpPr>
        <p:spPr>
          <a:xfrm>
            <a:off x="7259782" y="2064327"/>
            <a:ext cx="3491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07052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3C1FDE-520E-DA28-119B-A6A821765273}"/>
              </a:ext>
            </a:extLst>
          </p:cNvPr>
          <p:cNvSpPr/>
          <p:nvPr/>
        </p:nvSpPr>
        <p:spPr>
          <a:xfrm>
            <a:off x="4073652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Graphic 3" descr="Angel face outline with solid fill">
            <a:extLst>
              <a:ext uri="{FF2B5EF4-FFF2-40B4-BE49-F238E27FC236}">
                <a16:creationId xmlns:a16="http://schemas.microsoft.com/office/drawing/2014/main" id="{2C20211B-BEEF-F0D4-3EDE-12E4D9969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8350" y="2967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34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124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Roboto</vt:lpstr>
      <vt:lpstr>Wingdings</vt:lpstr>
      <vt:lpstr>Vapor Trail</vt:lpstr>
      <vt:lpstr>Customer segmentation</vt:lpstr>
      <vt:lpstr>content</vt:lpstr>
      <vt:lpstr>Introduction.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PRIYA DHARSHINI</dc:creator>
  <cp:lastModifiedBy>PRIYA DHARSHINI</cp:lastModifiedBy>
  <cp:revision>1</cp:revision>
  <dcterms:created xsi:type="dcterms:W3CDTF">2023-09-29T17:54:26Z</dcterms:created>
  <dcterms:modified xsi:type="dcterms:W3CDTF">2023-09-29T18:27:32Z</dcterms:modified>
</cp:coreProperties>
</file>