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5.png"/><Relationship Id="rId14" Type="http://schemas.openxmlformats.org/officeDocument/2006/relationships/image" Target="../media/image16.png"/><Relationship Id="rId15" Type="http://schemas.openxmlformats.org/officeDocument/2006/relationships/image" Target="../media/image17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8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12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803650" y="1235710"/>
            <a:ext cx="8120380" cy="596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Canva Sans"/>
              </a:rPr>
              <a:t>DIGITAL PORTFOLIO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771650" y="3834129"/>
            <a:ext cx="6436359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STUDENT NAME: P.Priyadharshini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71650" y="4433570"/>
            <a:ext cx="15880080" cy="3162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REGISTER NO AND NMID: 212401640 &amp; 8952767E0C2DBB584E24DA0216916764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71650" y="5034280"/>
            <a:ext cx="3832860" cy="3162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DEPARTMENT: BCA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71650" y="5633720"/>
            <a:ext cx="1565148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COLLEGE/UNIVERSITY: Thirumurugan arts and science college for women/Madras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771650" y="6240780"/>
            <a:ext cx="1875789" cy="396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1950" y="3441700"/>
            <a:ext cx="3308350" cy="51308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56400" y="3333750"/>
            <a:ext cx="3835400" cy="5930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252200" y="3581400"/>
            <a:ext cx="3740150" cy="542925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5760" y="2138680"/>
            <a:ext cx="12085320" cy="5943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Anantason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103620" y="1361440"/>
            <a:ext cx="5439409" cy="5943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Anantason"/>
              </a:rPr>
              <a:t>CONCLUSION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6110" y="3014980"/>
            <a:ext cx="16403320" cy="34289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Highlights of my project:This portfolio is a responsive website made with HTML, CSS, and JavaScript. It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6110" y="3529329"/>
            <a:ext cx="1664335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highlights my skills and projects, includes a contact form, and works well on all devices. It can be shared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6110" y="4048760"/>
            <a:ext cx="4157979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online as a digital resume.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26110" y="4558030"/>
            <a:ext cx="1704340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Final summary:A responsive personal portfolio built using HTML, CSS, and JavaScript.Showcases my skills,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6110" y="5072380"/>
            <a:ext cx="1708023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projects, and achievements in a clean layout.Useful as a digital resume for internships, jobs, or academics.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6110" y="5586730"/>
            <a:ext cx="16984980" cy="342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Befits to society:This portfolio encourages digital skills, helps students present themselves professionally,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26110" y="6106160"/>
            <a:ext cx="1425448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Anantason"/>
              </a:rPr>
              <a:t>and improves access to opportunities. It supports a more skilled and tech-aware society.</a:t>
            </a:r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0" y="3048000"/>
            <a:ext cx="158750" cy="158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0" y="4591050"/>
            <a:ext cx="158750" cy="1587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000" y="5619750"/>
            <a:ext cx="158750" cy="1587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096510" y="1342390"/>
            <a:ext cx="6217920" cy="6146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600">
                <a:solidFill>
                  <a:srgbClr val="000000"/>
                </a:solidFill>
                <a:latin typeface="Anantason"/>
              </a:rPr>
              <a:t>PROJECT TITLE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401570" y="4067810"/>
            <a:ext cx="13051790" cy="5486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5850">
                <a:solidFill>
                  <a:srgbClr val="000000"/>
                </a:solidFill>
                <a:latin typeface="Anantason"/>
              </a:rPr>
              <a:t>EXPLORING MY SKILLS AND TALENTS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709409" y="5115560"/>
            <a:ext cx="4023360" cy="5486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5850">
                <a:solidFill>
                  <a:srgbClr val="000000"/>
                </a:solidFill>
                <a:latin typeface="Anantason"/>
              </a:rPr>
              <a:t>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870450" y="1210310"/>
            <a:ext cx="4273550" cy="7340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7850">
                <a:solidFill>
                  <a:srgbClr val="000000"/>
                </a:solidFill>
                <a:latin typeface="Anantason"/>
              </a:rPr>
              <a:t>AGENDA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5090" y="2863850"/>
            <a:ext cx="4959350" cy="400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1.Problem Statement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5090" y="3625850"/>
            <a:ext cx="4495800" cy="509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2.Project Overview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35090" y="4387850"/>
            <a:ext cx="2903219" cy="400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3.End Users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35090" y="5158740"/>
            <a:ext cx="6088380" cy="5003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4.Tools and Technologies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35090" y="5911850"/>
            <a:ext cx="7143750" cy="509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5.Portfolio Design and Layout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35090" y="6673850"/>
            <a:ext cx="6888479" cy="5092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6.Features and Functionality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35090" y="7435850"/>
            <a:ext cx="6426200" cy="400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7.Results and Screenshots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35090" y="8197850"/>
            <a:ext cx="3136900" cy="400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8.Conclusion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35090" y="8959850"/>
            <a:ext cx="3191510" cy="400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250">
                <a:solidFill>
                  <a:srgbClr val="000000"/>
                </a:solidFill>
                <a:latin typeface="Anantason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957320" y="2120900"/>
            <a:ext cx="9133840" cy="604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450">
                <a:solidFill>
                  <a:srgbClr val="000000"/>
                </a:solidFill>
                <a:latin typeface="Anantason"/>
              </a:rPr>
              <a:t>PROBLEM STATEMENT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553210" y="3779520"/>
            <a:ext cx="1452499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Many students struggle to effectively showcase their skills, projects, and talents using traditional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53210" y="4255770"/>
            <a:ext cx="1440307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resumes or printed documents. This limits their ability to stand out when applying for internships,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53210" y="4732020"/>
            <a:ext cx="1552067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scholarships, or higher studies. To solve this, I created a personal digital portfolio using HTML, CSS, and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553210" y="5208270"/>
            <a:ext cx="1508252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JavaScript. It provides a modern, interactive platform to present my work, achievements, and contact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53210" y="5684520"/>
            <a:ext cx="1251331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details—helping me share my capabilities in a more professional and accessible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3270" y="2103120"/>
            <a:ext cx="8373109" cy="6134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600">
                <a:solidFill>
                  <a:srgbClr val="000000"/>
                </a:solidFill>
                <a:latin typeface="Anantason"/>
              </a:rPr>
              <a:t>PROJECT OVERVIEW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4450" y="3811270"/>
            <a:ext cx="1586738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This Student Digital Portfolio is a personal website built using HTML, CSS, and JavaScript to showcase my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4450" y="4287520"/>
            <a:ext cx="1511046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skills, projects, and achievements. It includes sections like About Me, Skills, Projects, and Contact, all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4450" y="4763770"/>
            <a:ext cx="1619250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designed with a clean, responsive layout. The site allows me to present my work in a professional, interactive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4450" y="5240020"/>
            <a:ext cx="1640459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way and acts as an online resume for internships, college applications, or job opportunities. It also serves as a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4450" y="5716270"/>
            <a:ext cx="7150100" cy="3200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700">
                <a:solidFill>
                  <a:srgbClr val="000000"/>
                </a:solidFill>
                <a:latin typeface="Anantason"/>
              </a:rPr>
              <a:t>practical example of my web development skills.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589530" y="2028189"/>
            <a:ext cx="12142470" cy="669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7200">
                <a:solidFill>
                  <a:srgbClr val="000000"/>
                </a:solidFill>
                <a:latin typeface="Anantason"/>
              </a:rPr>
              <a:t>WHO ARE THE END USERS?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14880" y="4014470"/>
            <a:ext cx="13690600" cy="378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The end users of this portfolio include teachers, recruiters, college admission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14880" y="4577080"/>
            <a:ext cx="14016989" cy="378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officers, project evaluators, and potential collaborators who want to learn more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214880" y="5138420"/>
            <a:ext cx="13787119" cy="3784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about my skills and achievements. It can also be useful for peers and mentors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14880" y="5701030"/>
            <a:ext cx="14194789" cy="378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looking to understand my work, give feedback, or collaborate on future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03100" y="6508750"/>
            <a:ext cx="6184900" cy="37782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449320" y="2066289"/>
            <a:ext cx="11389360" cy="7429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7200">
                <a:solidFill>
                  <a:srgbClr val="000000"/>
                </a:solidFill>
                <a:latin typeface="Anantason"/>
              </a:rPr>
              <a:t>TOOLS AND TECHNIQUES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314450" y="4011929"/>
            <a:ext cx="16385540" cy="391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00">
                <a:solidFill>
                  <a:srgbClr val="000000"/>
                </a:solidFill>
                <a:latin typeface="Anantason"/>
              </a:rPr>
              <a:t>The Student Digital Portfolio was developed using HTML, CSS, and JavaScript. HTML was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14450" y="4592320"/>
            <a:ext cx="1609344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00">
                <a:solidFill>
                  <a:srgbClr val="000000"/>
                </a:solidFill>
                <a:latin typeface="Anantason"/>
              </a:rPr>
              <a:t>used to create the structure and content of the website, such as headings, paragraphs.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14450" y="5173980"/>
            <a:ext cx="15798800" cy="391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00">
                <a:solidFill>
                  <a:srgbClr val="000000"/>
                </a:solidFill>
                <a:latin typeface="Anantason"/>
              </a:rPr>
              <a:t>CSS was used to style the website, including layout, colors, fonts, and responsiveness.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314450" y="5754370"/>
            <a:ext cx="16323310" cy="3911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00">
                <a:solidFill>
                  <a:srgbClr val="000000"/>
                </a:solidFill>
                <a:latin typeface="Anantason"/>
              </a:rPr>
              <a:t>JavaScript added interactivity, such as form validation.The project can be deployed using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14450" y="6336030"/>
            <a:ext cx="4386580" cy="3911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00">
                <a:solidFill>
                  <a:srgbClr val="000000"/>
                </a:solidFill>
                <a:latin typeface="Anantason"/>
              </a:rPr>
              <a:t>tools like GitHub Pages.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774950" y="2180590"/>
            <a:ext cx="12736830" cy="5676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050">
                <a:solidFill>
                  <a:srgbClr val="000000"/>
                </a:solidFill>
                <a:latin typeface="Anantason"/>
              </a:rPr>
              <a:t>PORTFOLIO DESIGN AND LAYOUT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87730" y="3854450"/>
            <a:ext cx="16579850" cy="379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The portfolio has a clean and simple design with a top navigation bar for easy access to each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87730" y="4417060"/>
            <a:ext cx="16855439" cy="378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section like About Me, Skills, Projects, and Contact. Each section is well-organized and easy to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87730" y="4978400"/>
            <a:ext cx="16758919" cy="379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read, using a scrollable layout. CSS is used for styling, with Flexbox and media queries to make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87730" y="5541010"/>
            <a:ext cx="17162780" cy="3784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the site responsive on both phones and computers. The colors, fonts, and spacing are chosen to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87730" y="6102350"/>
            <a:ext cx="9455150" cy="3797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150">
                <a:solidFill>
                  <a:srgbClr val="000000"/>
                </a:solidFill>
                <a:latin typeface="Anantason"/>
              </a:rPr>
              <a:t>keep the design neat, professional, and user-friendly.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515100"/>
            <a:ext cx="6343650" cy="37719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200900"/>
            <a:ext cx="4318000" cy="30861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18350"/>
            <a:ext cx="4356100" cy="316865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20550" y="0"/>
            <a:ext cx="6267450" cy="3759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65250" y="0"/>
            <a:ext cx="4222750" cy="30734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020800" y="0"/>
            <a:ext cx="4267200" cy="3149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5060950" cy="29654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970000" y="7302500"/>
            <a:ext cx="4318000" cy="29845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708900"/>
            <a:ext cx="3511550" cy="25781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455900" y="0"/>
            <a:ext cx="2832100" cy="39433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242820" y="2138680"/>
            <a:ext cx="12895580" cy="5943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Anantason"/>
              </a:rPr>
              <a:t>FEATURES AND FUNCTIONALITY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298440" y="3834129"/>
            <a:ext cx="6431280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Mobile-friendly, responsive design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98440" y="4433570"/>
            <a:ext cx="522224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Simple top navigation menu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98440" y="5034280"/>
            <a:ext cx="8425179" cy="402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Sections: About Me, Skills, Projects, Contact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298440" y="5633720"/>
            <a:ext cx="564007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Clean and professional layout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298440" y="6234430"/>
            <a:ext cx="6447790" cy="3162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Contact form with basic validation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98440" y="6833870"/>
            <a:ext cx="715645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Interactive feedback using JavaScript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98440" y="7440930"/>
            <a:ext cx="6196330" cy="396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Easy to update with new content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8440" y="7998459"/>
            <a:ext cx="7893050" cy="4381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Anantason"/>
              </a:rPr>
              <a:t>Can be hosted online (e.g., GitHub Pages)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3860800"/>
            <a:ext cx="196850" cy="1968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4464050"/>
            <a:ext cx="196850" cy="19685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5060950"/>
            <a:ext cx="196850" cy="19685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5664200"/>
            <a:ext cx="196850" cy="196850"/>
          </a:xfrm>
          <a:prstGeom prst="rect">
            <a:avLst/>
          </a:prstGeom>
        </p:spPr>
      </p:pic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6261100"/>
            <a:ext cx="196850" cy="196850"/>
          </a:xfrm>
          <a:prstGeom prst="rect">
            <a:avLst/>
          </a:prstGeom>
        </p:spPr>
      </p:pic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6864350"/>
            <a:ext cx="196850" cy="1968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57750" y="7461250"/>
            <a:ext cx="196850" cy="1968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857750" y="8064500"/>
            <a:ext cx="196850" cy="196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