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880-499C-0FBE-53E7-103F6733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40" y="968188"/>
            <a:ext cx="10656141" cy="5558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D9AB7-4D18-030B-B501-03BA0F0A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63905" y="2501152"/>
            <a:ext cx="9652094" cy="610496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Student Name : l. PRIYAdharshini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Register no and </a:t>
            </a:r>
            <a:r>
              <a:rPr lang="en-US" b="1" dirty="0" err="1">
                <a:solidFill>
                  <a:schemeClr val="tx1"/>
                </a:solidFill>
              </a:rPr>
              <a:t>nmid</a:t>
            </a:r>
            <a:r>
              <a:rPr lang="en-US" b="1" dirty="0">
                <a:solidFill>
                  <a:schemeClr val="tx1"/>
                </a:solidFill>
              </a:rPr>
              <a:t>: asanm121anm12124214060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Department: </a:t>
            </a:r>
            <a:r>
              <a:rPr lang="en-US" b="1" dirty="0" err="1">
                <a:solidFill>
                  <a:schemeClr val="tx1"/>
                </a:solidFill>
              </a:rPr>
              <a:t>b.sc.</a:t>
            </a:r>
            <a:r>
              <a:rPr lang="en-US" b="1" dirty="0">
                <a:solidFill>
                  <a:schemeClr val="tx1"/>
                </a:solidFill>
              </a:rPr>
              <a:t> Computer science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err="1">
                <a:solidFill>
                  <a:schemeClr val="tx1"/>
                </a:solidFill>
              </a:rPr>
              <a:t>ColLege</a:t>
            </a:r>
            <a:r>
              <a:rPr lang="en-US" b="1" dirty="0">
                <a:solidFill>
                  <a:schemeClr val="tx1"/>
                </a:solidFill>
              </a:rPr>
              <a:t>: immaculate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4580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DB31-55AE-E19F-CC3A-4C89342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403" y="268712"/>
            <a:ext cx="10364451" cy="1596177"/>
          </a:xfrm>
        </p:spPr>
        <p:txBody>
          <a:bodyPr/>
          <a:lstStyle/>
          <a:p>
            <a:r>
              <a:rPr lang="en-US" b="1" dirty="0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558-259F-6845-1CB4-8F3F0A91AA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outcome is a working, professional-looking portfolio website. It successfully showcases skills, projects, and contact details in an organized manner. Visitors can easily learn about the developer and reach out if needed.</a:t>
            </a:r>
          </a:p>
        </p:txBody>
      </p:sp>
    </p:spTree>
    <p:extLst>
      <p:ext uri="{BB962C8B-B14F-4D97-AF65-F5344CB8AC3E}">
        <p14:creationId xmlns:p14="http://schemas.microsoft.com/office/powerpoint/2010/main" val="3643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75E8-9457-CB0C-BE76-15799110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5355" y="268712"/>
            <a:ext cx="10364451" cy="1596177"/>
          </a:xfrm>
        </p:spPr>
        <p:txBody>
          <a:bodyPr/>
          <a:lstStyle/>
          <a:p>
            <a:r>
              <a:rPr lang="en-US" b="1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0C9B-70ED-BE5E-C56E-DE0C6CD8DC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portfolio project demonstrates how simple web technologies can be used to build a personal brand. It provides a platform for self-promotion, increases job opportunities, and serves as a foundation for future improvements such as adding JavaScript interactivity or connecting to a backend for real contact form submissions.</a:t>
            </a:r>
          </a:p>
        </p:txBody>
      </p:sp>
    </p:spTree>
    <p:extLst>
      <p:ext uri="{BB962C8B-B14F-4D97-AF65-F5344CB8AC3E}">
        <p14:creationId xmlns:p14="http://schemas.microsoft.com/office/powerpoint/2010/main" val="19306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1CDC-1ED1-25CE-2AE5-D4B6539E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0" y="268941"/>
            <a:ext cx="4769224" cy="968189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9B47-1923-0676-9BEE-39868E960A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9458" y="1093694"/>
            <a:ext cx="10363826" cy="6364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1. problem statement </a:t>
            </a:r>
          </a:p>
          <a:p>
            <a:pPr marL="0" indent="0">
              <a:buNone/>
            </a:pPr>
            <a:r>
              <a:rPr lang="en-US" dirty="0"/>
              <a:t>            2. Project overview </a:t>
            </a:r>
          </a:p>
          <a:p>
            <a:pPr marL="0" indent="0">
              <a:buNone/>
            </a:pPr>
            <a:r>
              <a:rPr lang="en-US" dirty="0"/>
              <a:t>            3. end users</a:t>
            </a:r>
          </a:p>
          <a:p>
            <a:pPr marL="0" indent="0">
              <a:buNone/>
            </a:pPr>
            <a:r>
              <a:rPr lang="en-US" dirty="0"/>
              <a:t>            4. Tools and technologies </a:t>
            </a:r>
          </a:p>
          <a:p>
            <a:pPr marL="0" indent="0">
              <a:buNone/>
            </a:pPr>
            <a:r>
              <a:rPr lang="en-US" dirty="0"/>
              <a:t>            5. Portfolio design and layout </a:t>
            </a:r>
          </a:p>
          <a:p>
            <a:pPr marL="0" indent="0">
              <a:buNone/>
            </a:pPr>
            <a:r>
              <a:rPr lang="en-US" dirty="0"/>
              <a:t>            6. Features and functionality </a:t>
            </a:r>
          </a:p>
          <a:p>
            <a:pPr marL="0" indent="0">
              <a:buNone/>
            </a:pPr>
            <a:r>
              <a:rPr lang="en-US" dirty="0"/>
              <a:t>            7. Results and screenshots</a:t>
            </a:r>
          </a:p>
          <a:p>
            <a:pPr marL="0" indent="0">
              <a:buNone/>
            </a:pPr>
            <a:r>
              <a:rPr lang="en-US" dirty="0"/>
              <a:t>            8. Conclusion </a:t>
            </a:r>
          </a:p>
          <a:p>
            <a:pPr marL="0" indent="0">
              <a:buNone/>
            </a:pPr>
            <a:r>
              <a:rPr lang="en-US" dirty="0"/>
              <a:t>            9. GitHub link</a:t>
            </a:r>
          </a:p>
        </p:txBody>
      </p:sp>
    </p:spTree>
    <p:extLst>
      <p:ext uri="{BB962C8B-B14F-4D97-AF65-F5344CB8AC3E}">
        <p14:creationId xmlns:p14="http://schemas.microsoft.com/office/powerpoint/2010/main" val="50779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418-D31B-2CCD-FC6F-7BDABECE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3187" y="268712"/>
            <a:ext cx="10364451" cy="1596177"/>
          </a:xfrm>
        </p:spPr>
        <p:txBody>
          <a:bodyPr/>
          <a:lstStyle/>
          <a:p>
            <a:r>
              <a:rPr lang="en-US" b="1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44CB-E370-ABDB-E766-1191EFAED6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4620-A143-53DD-20BD-893E6A9E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237" y="475082"/>
            <a:ext cx="10364451" cy="1596177"/>
          </a:xfrm>
        </p:spPr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DA4B-3755-1E73-3EC1-A8EED9E6FD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955671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today’s digital world, having a professional online presence is essential. Many students and developers struggle to present their skills, projects, and achievements in a clear and attractive way. Without a personal portfolio, it becomes difficult to showcase abilities to potential employers, clients, or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1080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222D-BAB6-B8D4-1500-5B4D0AF4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8108" y="268712"/>
            <a:ext cx="10364451" cy="1596177"/>
          </a:xfrm>
        </p:spPr>
        <p:txBody>
          <a:bodyPr/>
          <a:lstStyle/>
          <a:p>
            <a:r>
              <a:rPr lang="en-US" b="1"/>
              <a:t>Project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2AE2-E545-3479-E790-EB677DF4C4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is a personal portfolio website built with HTML and CSS. It allows the user to introduce themselves, showcase completed projects, highlight technical skills, and provide a way for visitors to get in touch. The design is simple, responsive, and user-friendly, making it suitable for professional use.</a:t>
            </a:r>
          </a:p>
        </p:txBody>
      </p:sp>
    </p:spTree>
    <p:extLst>
      <p:ext uri="{BB962C8B-B14F-4D97-AF65-F5344CB8AC3E}">
        <p14:creationId xmlns:p14="http://schemas.microsoft.com/office/powerpoint/2010/main" val="22069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D6F1-B9F4-31BF-D2DA-54C99F71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684" y="268712"/>
            <a:ext cx="10364451" cy="1596177"/>
          </a:xfrm>
        </p:spPr>
        <p:txBody>
          <a:bodyPr/>
          <a:lstStyle/>
          <a:p>
            <a:r>
              <a:rPr lang="en-US" b="1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C09D-92EF-6BD6-94FD-4F71453D48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Job recruiters and hiring managers who want to quickly evaluate skills.</a:t>
            </a:r>
          </a:p>
          <a:p>
            <a:r>
              <a:rPr lang="en-US" dirty="0"/>
              <a:t>Clients looking for freelance or web development work.</a:t>
            </a:r>
          </a:p>
          <a:p>
            <a:r>
              <a:rPr lang="en-US" dirty="0"/>
              <a:t>Peers and collaborators who want to know about the developer’s capabilities.</a:t>
            </a:r>
          </a:p>
          <a:p>
            <a:r>
              <a:rPr lang="en-US" dirty="0"/>
              <a:t>The developer themselves, as a platform to showcase growth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34866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6836-3F19-7575-0D84-659BB185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0931" y="268712"/>
            <a:ext cx="10364451" cy="1596177"/>
          </a:xfrm>
        </p:spPr>
        <p:txBody>
          <a:bodyPr/>
          <a:lstStyle/>
          <a:p>
            <a:r>
              <a:rPr lang="en-US" b="1"/>
              <a:t>Tools and technologies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D543-8ADD-7C51-0565-CDFD617203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HTML5 → For structuring content.</a:t>
            </a:r>
          </a:p>
          <a:p>
            <a:r>
              <a:rPr lang="en-US" dirty="0"/>
              <a:t>CSS3 → For styling, layout, and design.</a:t>
            </a:r>
          </a:p>
          <a:p>
            <a:r>
              <a:rPr lang="en-US" dirty="0"/>
              <a:t>Flexbox → To make the portfolio responsive and well-aligned.</a:t>
            </a:r>
          </a:p>
          <a:p>
            <a:r>
              <a:rPr lang="en-US" dirty="0"/>
              <a:t>Placeholder images → To demonstrate where actual projects and photos will go.</a:t>
            </a:r>
          </a:p>
          <a:p>
            <a:r>
              <a:rPr lang="en-US" dirty="0"/>
              <a:t>Form element → To collect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5427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484D-D911-8B5A-1A3E-36417FE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712"/>
            <a:ext cx="10364451" cy="1596177"/>
          </a:xfrm>
        </p:spPr>
        <p:txBody>
          <a:bodyPr/>
          <a:lstStyle/>
          <a:p>
            <a:r>
              <a:rPr lang="en-US" b="1" dirty="0"/>
              <a:t>Portfolio design and layout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003D-FD43-4877-3A87-331BB5E476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portfolio consists of:</a:t>
            </a:r>
          </a:p>
          <a:p>
            <a:r>
              <a:rPr lang="en-US" dirty="0"/>
              <a:t>Header with navigation menu (About, Portfolio, Skills, Contact).</a:t>
            </a:r>
          </a:p>
          <a:p>
            <a:r>
              <a:rPr lang="en-US" dirty="0"/>
              <a:t>About section with photo and introduction.</a:t>
            </a:r>
          </a:p>
          <a:p>
            <a:r>
              <a:rPr lang="en-US" dirty="0"/>
              <a:t>Portfolio section showing project thumbnails with captions.</a:t>
            </a:r>
          </a:p>
          <a:p>
            <a:r>
              <a:rPr lang="en-US" dirty="0"/>
              <a:t>Skills section displayed in a table format (HTML, CSS, JavaScript).</a:t>
            </a:r>
          </a:p>
          <a:p>
            <a:r>
              <a:rPr lang="en-US" dirty="0"/>
              <a:t>Contact form for visitors to send messages.</a:t>
            </a:r>
          </a:p>
        </p:txBody>
      </p:sp>
    </p:spTree>
    <p:extLst>
      <p:ext uri="{BB962C8B-B14F-4D97-AF65-F5344CB8AC3E}">
        <p14:creationId xmlns:p14="http://schemas.microsoft.com/office/powerpoint/2010/main" val="118487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3A56-9194-4DE0-4B8B-B6FBDC3B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712"/>
            <a:ext cx="10364451" cy="1596177"/>
          </a:xfrm>
        </p:spPr>
        <p:txBody>
          <a:bodyPr/>
          <a:lstStyle/>
          <a:p>
            <a:r>
              <a:rPr lang="en-US" b="1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D62E-1133-01E2-3730-AA52988562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Navigation bar for smooth movement across sections.</a:t>
            </a:r>
          </a:p>
          <a:p>
            <a:r>
              <a:rPr lang="en-US" dirty="0"/>
              <a:t>Image gallery to highlight projects.</a:t>
            </a:r>
          </a:p>
          <a:p>
            <a:r>
              <a:rPr lang="en-US" dirty="0"/>
              <a:t>Skills table for clear skill presentation.</a:t>
            </a:r>
          </a:p>
          <a:p>
            <a:r>
              <a:rPr lang="en-US" dirty="0"/>
              <a:t>Contact form for user inter action.</a:t>
            </a:r>
          </a:p>
          <a:p>
            <a:r>
              <a:rPr lang="en-US" dirty="0"/>
              <a:t>Responsive layout so it works on both desktop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54876071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Digital portfolio</vt:lpstr>
      <vt:lpstr>Agenda</vt:lpstr>
      <vt:lpstr>Project title</vt:lpstr>
      <vt:lpstr>Problem statement </vt:lpstr>
      <vt:lpstr>Project overview </vt:lpstr>
      <vt:lpstr>Who are the end users?</vt:lpstr>
      <vt:lpstr>Tools and technologies </vt:lpstr>
      <vt:lpstr>Portfolio design and layout 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Agara Desingu</dc:creator>
  <cp:lastModifiedBy>ADMIN</cp:lastModifiedBy>
  <cp:revision>3</cp:revision>
  <dcterms:created xsi:type="dcterms:W3CDTF">2025-08-31T04:14:42Z</dcterms:created>
  <dcterms:modified xsi:type="dcterms:W3CDTF">2025-09-01T06:48:06Z</dcterms:modified>
</cp:coreProperties>
</file>