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8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22EC-A03D-502F-4EED-92FB486FF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1C432-4994-2433-C476-250B17DDA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A7254-09F4-C232-D272-FD0127CF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FF4E-2947-5646-B50E-A10B618E71AA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16333-79C5-A3E3-1974-AA8EB54D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3F7C5-6A50-BAD2-8E4F-CCE0ABCB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5F4-A3A3-794D-B617-282C4F19F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2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561C-1072-4CAA-1D0F-8CCCD8B1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58B3B-7504-EFE7-4EF1-5A176DBD2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16F0-F11F-9925-DAB8-D30CB90B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FF4E-2947-5646-B50E-A10B618E71AA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6DA5-FF5B-591F-BDD6-D22B0D40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2FD3-85E3-8DEE-82A4-FF00C518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5F4-A3A3-794D-B617-282C4F19F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6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E2B4D-0F6C-6CE4-C453-9D5C0BF43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0F013-E5E2-36DE-37A9-900F1E7E4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6B22-C984-E64A-06D2-9B19AD00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FF4E-2947-5646-B50E-A10B618E71AA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76BB-FD1D-5FFA-1FE1-BD60EB7E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9F9FC-5B3B-4008-AF29-A3D1FB04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5F4-A3A3-794D-B617-282C4F19F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4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0BC7-1FB4-F36D-5384-B37B07B1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3884-D000-EFE9-4789-7517C377B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CD62-7814-6D47-2DE5-54228496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FF4E-2947-5646-B50E-A10B618E71AA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A1AA-502E-0101-2F6B-80DFB247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7994-93CB-0C0D-40B7-C3B37ED4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5F4-A3A3-794D-B617-282C4F19F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1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25DA-4133-4349-ABA9-936FFD2B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F166-D1F7-2A10-CFDC-3971E0A72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39B90-25FE-ABE9-EE60-5072C6BD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FF4E-2947-5646-B50E-A10B618E71AA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64F37-1B62-0F77-4613-C98DE312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91FBD-F7EF-A655-A363-A475FAEE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5F4-A3A3-794D-B617-282C4F19F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5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C088-961E-FAA8-0B61-B50715E5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0287-6A73-EC5C-FF2F-6095A208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4777E-3D20-1F89-0F6C-7D7F0429E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10B3C-B7EB-E90C-90D1-1E4FBB33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FF4E-2947-5646-B50E-A10B618E71AA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B4D63-FECA-BF02-466D-31B69204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130E-7361-B688-635C-CA84352F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5F4-A3A3-794D-B617-282C4F19F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8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650C-C976-D6E2-4D93-47251A5E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AA5B-3DD3-273A-54AB-F54EFC65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9E5D9-4D6F-21E6-B9E9-0CA728F9D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7BD00-6A31-B00C-FA62-D78BDE05E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C21C9-0BC3-F9D3-C53B-9E43E1034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D1B28-B65B-69BC-5948-08B7D487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FF4E-2947-5646-B50E-A10B618E71AA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F5FAD-AAC9-03BB-8889-7368CCEF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E07A3-7EE3-CCEC-2F64-805FA195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5F4-A3A3-794D-B617-282C4F19F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1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2C2D-9B28-7D85-3F66-47C2CC76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DE611-BAA4-66AC-69C9-92B57063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FF4E-2947-5646-B50E-A10B618E71AA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B539B-6C90-6EDA-98E3-AEC05FFA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42006-03CD-F553-7C87-EECBC249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5F4-A3A3-794D-B617-282C4F19F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8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9DA71-D60E-9C13-F958-640C55C4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FF4E-2947-5646-B50E-A10B618E71AA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BD2FC-6CF4-0D46-F3BF-018EF4B4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A9352-5A51-2018-C208-7A68B0C4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5F4-A3A3-794D-B617-282C4F19F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5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327-1770-E671-00BA-98E7BD5A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D5CD-18FC-F7BD-C4D5-D75B74C0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654CF-254C-C67A-8011-00188B94F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7E50C-45EE-07B8-DC25-B99E6302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FF4E-2947-5646-B50E-A10B618E71AA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5D29-FE81-11DD-E4A2-33A4C7A3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72AED-7F60-B0ED-DADC-0F6DEB18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5F4-A3A3-794D-B617-282C4F19F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4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1008-91E8-A424-D605-F85BDF87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D0509-6A26-E8EB-3D78-A8EF36FA8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7A6EB-2CDC-C787-06A7-B610BD279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790AD-FE0D-2318-1EA9-5F5ABCD6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FF4E-2947-5646-B50E-A10B618E71AA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4AB78-8ABA-A54D-CB71-44F5153F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8044E-0988-B3E7-B252-DF51A48C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5F4-A3A3-794D-B617-282C4F19F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99BE7-DCC0-4A51-E856-6295B770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062B4-D018-312E-4BED-2AA1B54E4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DC8B1-988A-9A76-76EB-1502A167F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39FF4E-2947-5646-B50E-A10B618E71AA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82E1-4211-D991-C8C4-40551322A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C0E7-40B2-5D7F-2F20-722407A19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375F4-A3A3-794D-B617-282C4F19F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18CFD9-43C7-D4BA-5BAF-9FAC5844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62E05B-6D43-5062-D6BC-266E6894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43125" cy="2143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9CA7EA-833B-5270-ACCD-F7E3B705D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812" y="625078"/>
            <a:ext cx="3738563" cy="21670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C9ABDA-014C-6314-5719-EB1C45756C41}"/>
              </a:ext>
            </a:extLst>
          </p:cNvPr>
          <p:cNvSpPr txBox="1"/>
          <p:nvPr/>
        </p:nvSpPr>
        <p:spPr>
          <a:xfrm>
            <a:off x="3049488" y="3244334"/>
            <a:ext cx="609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Project - A </a:t>
            </a:r>
            <a:r>
              <a:rPr lang="en-US" b="1" dirty="0" err="1"/>
              <a:t>personalised</a:t>
            </a:r>
            <a:r>
              <a:rPr lang="en-US" b="1" dirty="0"/>
              <a:t> travel planning and tracking 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361F43-A4A7-9ECD-EED6-DC1259C5E3C7}"/>
              </a:ext>
            </a:extLst>
          </p:cNvPr>
          <p:cNvSpPr txBox="1"/>
          <p:nvPr/>
        </p:nvSpPr>
        <p:spPr>
          <a:xfrm>
            <a:off x="4071939" y="4357687"/>
            <a:ext cx="5505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Parkavi</a:t>
            </a:r>
            <a:r>
              <a:rPr lang="en-US" dirty="0"/>
              <a:t> </a:t>
            </a:r>
            <a:r>
              <a:rPr lang="en-GB" dirty="0"/>
              <a:t>.</a:t>
            </a:r>
            <a:r>
              <a:rPr lang="en-US" dirty="0"/>
              <a:t>S -812022104051</a:t>
            </a:r>
            <a:endParaRPr lang="en-GB" dirty="0"/>
          </a:p>
          <a:p>
            <a:r>
              <a:rPr lang="en-US" dirty="0" err="1"/>
              <a:t>Priyadharshini</a:t>
            </a:r>
            <a:r>
              <a:rPr lang="en-US" dirty="0"/>
              <a:t> </a:t>
            </a:r>
            <a:r>
              <a:rPr lang="en-GB" dirty="0"/>
              <a:t>.</a:t>
            </a:r>
            <a:r>
              <a:rPr lang="en-US" dirty="0"/>
              <a:t>M-812022104056</a:t>
            </a:r>
            <a:endParaRPr lang="en-GB" dirty="0"/>
          </a:p>
          <a:p>
            <a:r>
              <a:rPr lang="en-US" dirty="0" err="1"/>
              <a:t>Sarbu</a:t>
            </a:r>
            <a:r>
              <a:rPr lang="en-US" dirty="0"/>
              <a:t> </a:t>
            </a:r>
            <a:r>
              <a:rPr lang="en-US" dirty="0" err="1"/>
              <a:t>Nisha</a:t>
            </a:r>
            <a:r>
              <a:rPr lang="en-US" dirty="0"/>
              <a:t> </a:t>
            </a:r>
            <a:r>
              <a:rPr lang="en-GB" dirty="0"/>
              <a:t>.A</a:t>
            </a:r>
            <a:r>
              <a:rPr lang="en-US" dirty="0"/>
              <a:t>-812022104069</a:t>
            </a:r>
            <a:endParaRPr lang="en-GB" dirty="0"/>
          </a:p>
          <a:p>
            <a:r>
              <a:rPr lang="en-GB" dirty="0" err="1"/>
              <a:t>Vinitha</a:t>
            </a:r>
            <a:r>
              <a:rPr lang="en-GB" dirty="0"/>
              <a:t> .R - 812022104311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1B2C-048D-080F-4004-9176FE5B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04FE43-88D9-59F3-C9A7-DF55F5D68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17" y="1"/>
            <a:ext cx="12066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9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EA01-2422-E442-468E-32BCDEE6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5F6B46-6081-A2F7-8589-46048566B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6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D87E-ABD3-D2C5-CE40-AAC3B8FF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F88E95-9529-0EB9-0151-F413846C9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6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8379-6C0F-84C9-BBA1-0B873F1A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106DAE-5012-6B27-841C-DC28F4405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2657" y="0"/>
            <a:ext cx="1225465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5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98C8-7F71-DB73-A2FE-8B23420F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CC4523-3794-D0EE-5DC1-E7D07289A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5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B291-39E1-771A-A945-3D2572F0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E0A1B8-FF18-5A14-C978-8D71130AF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E641-AE5E-4E70-D1CD-E434BAE3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2DC3E7-6333-F992-2171-B052DF123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5F36-8E42-5FBC-C8CD-7785CA96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08B5C3-2E41-B267-D9CD-17584B9BA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5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20C0-298F-D970-8282-EBE5E0EE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B777D2-8D29-78AB-5781-54F0A33C8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495610" cy="694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6765-CC92-81A3-ECD1-7089C649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835275-82E3-2341-7E61-59904A7A1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8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1D80-BAED-4267-825F-D36DFA0E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810BF-DD5F-BD37-5AE1-5090B89B7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8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sarbunisha12003@gmail.com</dc:creator>
  <cp:lastModifiedBy>sarbunisha12003@gmail.com</cp:lastModifiedBy>
  <cp:revision>1</cp:revision>
  <dcterms:created xsi:type="dcterms:W3CDTF">2024-11-15T09:43:53Z</dcterms:created>
  <dcterms:modified xsi:type="dcterms:W3CDTF">2024-11-15T10:07:13Z</dcterms:modified>
</cp:coreProperties>
</file>